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  <p:sldMasterId id="2147483768" r:id="rId5"/>
    <p:sldMasterId id="2147483687" r:id="rId6"/>
  </p:sldMasterIdLst>
  <p:notesMasterIdLst>
    <p:notesMasterId r:id="rId24"/>
  </p:notesMasterIdLst>
  <p:handoutMasterIdLst>
    <p:handoutMasterId r:id="rId25"/>
  </p:handoutMasterIdLst>
  <p:sldIdLst>
    <p:sldId id="299" r:id="rId7"/>
    <p:sldId id="258" r:id="rId8"/>
    <p:sldId id="313" r:id="rId9"/>
    <p:sldId id="314" r:id="rId10"/>
    <p:sldId id="318" r:id="rId11"/>
    <p:sldId id="300" r:id="rId12"/>
    <p:sldId id="320" r:id="rId13"/>
    <p:sldId id="321" r:id="rId14"/>
    <p:sldId id="328" r:id="rId15"/>
    <p:sldId id="322" r:id="rId16"/>
    <p:sldId id="323" r:id="rId17"/>
    <p:sldId id="315" r:id="rId18"/>
    <p:sldId id="306" r:id="rId19"/>
    <p:sldId id="324" r:id="rId20"/>
    <p:sldId id="326" r:id="rId21"/>
    <p:sldId id="316" r:id="rId22"/>
    <p:sldId id="29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2E4"/>
    <a:srgbClr val="A679AF"/>
    <a:srgbClr val="EF99A4"/>
    <a:srgbClr val="F8CE85"/>
    <a:srgbClr val="E66677"/>
    <a:srgbClr val="9E71AC"/>
    <a:srgbClr val="E47E8D"/>
    <a:srgbClr val="A580B7"/>
    <a:srgbClr val="E30613"/>
    <a:srgbClr val="9A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57021-0EA5-C2DC-8662-486C4675360B}" v="5" dt="2023-05-29T03:49:21.465"/>
    <p1510:client id="{0B7EEF7D-2CC7-B0C3-5B62-0DBAB2C1698B}" v="15" dt="2023-05-30T11:59:51.525"/>
    <p1510:client id="{256BA075-AF53-CF49-84ED-9038FB9FEEE2}" v="39" dt="2023-05-29T12:35:05.188"/>
    <p1510:client id="{42B03EE5-FFCD-60B1-AC71-488D5704E2C1}" v="10" dt="2023-12-05T13:57:53.637"/>
    <p1510:client id="{59BCE0A9-83C1-DA37-1543-2C05A54CFC69}" v="4" dt="2023-12-06T07:40:08.974"/>
    <p1510:client id="{5F31ED29-2063-84C3-F398-BA1F1150A72A}" v="163" dt="2023-05-30T12:43:39.847"/>
    <p1510:client id="{65C4E01E-5CAA-C35E-5DF8-36EF50FA5CE2}" v="14" dt="2023-12-06T04:47:25.712"/>
    <p1510:client id="{7134C772-1726-2795-35FC-0CB9349E97CE}" v="2" dt="2023-06-02T10:02:26.168"/>
    <p1510:client id="{7842FBFE-44D2-AC9D-5C34-827555D9E5D6}" v="13" dt="2023-05-29T14:24:46.505"/>
    <p1510:client id="{9DC9C98F-E58B-FDFD-7791-D2DAEFCDAC05}" v="892" dt="2023-05-25T20:33:49.396"/>
    <p1510:client id="{A7F4A19F-760D-0245-B688-2703FF7B35D7}" v="2" dt="2023-03-07T03:33:25.418"/>
    <p1510:client id="{B54BE91B-4968-D9D9-8FB9-B74AB76F61F2}" v="715" dt="2023-05-30T02:48:32.502"/>
    <p1510:client id="{B96175DE-F708-E1EB-FFEE-431615C9DE09}" v="1644" dt="2023-12-05T11:55:03.310"/>
    <p1510:client id="{C2D748DA-631C-BE46-B5EA-00D44DBE3F2A}" v="3" dt="2023-05-30T14:46:24.653"/>
    <p1510:client id="{CC0A186E-F55F-D565-74A8-8E17DEDBD61A}" v="190" dt="2023-12-06T09:18:15.866"/>
    <p1510:client id="{D5895328-C307-144B-AAF4-3C339D135D75}" v="529" dt="2023-05-26T12:30:18.940"/>
    <p1510:client id="{DE46FAF7-D046-0C6A-1709-9C39B12A546F}" v="227" dt="2023-05-30T12:25:27.946"/>
    <p1510:client id="{E0C1C094-288E-E946-B51C-557BD01B872F}" v="1" dt="2023-03-07T03:38:42.04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j Kumar" userId="S::niraj.kumar@nashtechglobal.com::69af53d1-3b44-4bbf-b7d6-3741d9a82d51" providerId="AD" clId="Web-{D5895328-C307-144B-AAF4-3C339D135D75}"/>
    <pc:docChg chg="modSld">
      <pc:chgData name="Niraj Kumar" userId="S::niraj.kumar@nashtechglobal.com::69af53d1-3b44-4bbf-b7d6-3741d9a82d51" providerId="AD" clId="Web-{D5895328-C307-144B-AAF4-3C339D135D75}" dt="2023-05-26T12:30:18.940" v="441" actId="20577"/>
      <pc:docMkLst>
        <pc:docMk/>
      </pc:docMkLst>
      <pc:sldChg chg="modSp">
        <pc:chgData name="Niraj Kumar" userId="S::niraj.kumar@nashtechglobal.com::69af53d1-3b44-4bbf-b7d6-3741d9a82d51" providerId="AD" clId="Web-{D5895328-C307-144B-AAF4-3C339D135D75}" dt="2023-05-26T12:30:18.940" v="441" actId="20577"/>
        <pc:sldMkLst>
          <pc:docMk/>
          <pc:sldMk cId="726386941" sldId="299"/>
        </pc:sldMkLst>
        <pc:spChg chg="mod">
          <ac:chgData name="Niraj Kumar" userId="S::niraj.kumar@nashtechglobal.com::69af53d1-3b44-4bbf-b7d6-3741d9a82d51" providerId="AD" clId="Web-{D5895328-C307-144B-AAF4-3C339D135D75}" dt="2023-05-26T12:30:18.940" v="441" actId="20577"/>
          <ac:spMkLst>
            <pc:docMk/>
            <pc:sldMk cId="726386941" sldId="299"/>
            <ac:spMk id="3" creationId="{116FAE2A-0AAB-4F74-B0AD-D7B5C5A2C869}"/>
          </ac:spMkLst>
        </pc:spChg>
      </pc:sldChg>
      <pc:sldChg chg="modSp">
        <pc:chgData name="Niraj Kumar" userId="S::niraj.kumar@nashtechglobal.com::69af53d1-3b44-4bbf-b7d6-3741d9a82d51" providerId="AD" clId="Web-{D5895328-C307-144B-AAF4-3C339D135D75}" dt="2023-05-26T12:16:56.695" v="47" actId="20577"/>
        <pc:sldMkLst>
          <pc:docMk/>
          <pc:sldMk cId="1735763466" sldId="300"/>
        </pc:sldMkLst>
        <pc:spChg chg="mod">
          <ac:chgData name="Niraj Kumar" userId="S::niraj.kumar@nashtechglobal.com::69af53d1-3b44-4bbf-b7d6-3741d9a82d51" providerId="AD" clId="Web-{D5895328-C307-144B-AAF4-3C339D135D75}" dt="2023-05-26T12:16:56.695" v="47" actId="20577"/>
          <ac:spMkLst>
            <pc:docMk/>
            <pc:sldMk cId="1735763466" sldId="300"/>
            <ac:spMk id="3" creationId="{D8A0A4E8-8E4A-0E6F-D974-90E5D9D27F97}"/>
          </ac:spMkLst>
        </pc:spChg>
      </pc:sldChg>
      <pc:sldChg chg="modSp">
        <pc:chgData name="Niraj Kumar" userId="S::niraj.kumar@nashtechglobal.com::69af53d1-3b44-4bbf-b7d6-3741d9a82d51" providerId="AD" clId="Web-{D5895328-C307-144B-AAF4-3C339D135D75}" dt="2023-05-26T12:30:16.361" v="436" actId="14100"/>
        <pc:sldMkLst>
          <pc:docMk/>
          <pc:sldMk cId="2475663995" sldId="302"/>
        </pc:sldMkLst>
        <pc:spChg chg="mod">
          <ac:chgData name="Niraj Kumar" userId="S::niraj.kumar@nashtechglobal.com::69af53d1-3b44-4bbf-b7d6-3741d9a82d51" providerId="AD" clId="Web-{D5895328-C307-144B-AAF4-3C339D135D75}" dt="2023-05-26T12:17:42.837" v="58" actId="20577"/>
          <ac:spMkLst>
            <pc:docMk/>
            <pc:sldMk cId="2475663995" sldId="302"/>
            <ac:spMk id="3" creationId="{36774460-95E1-B206-9C29-E553A10E777F}"/>
          </ac:spMkLst>
        </pc:spChg>
        <pc:spChg chg="mod">
          <ac:chgData name="Niraj Kumar" userId="S::niraj.kumar@nashtechglobal.com::69af53d1-3b44-4bbf-b7d6-3741d9a82d51" providerId="AD" clId="Web-{D5895328-C307-144B-AAF4-3C339D135D75}" dt="2023-05-26T12:30:16.361" v="436" actId="14100"/>
          <ac:spMkLst>
            <pc:docMk/>
            <pc:sldMk cId="2475663995" sldId="302"/>
            <ac:spMk id="5" creationId="{A37C946A-A0EE-7D0E-574B-0EF9BBF304C4}"/>
          </ac:spMkLst>
        </pc:spChg>
        <pc:spChg chg="mod">
          <ac:chgData name="Niraj Kumar" userId="S::niraj.kumar@nashtechglobal.com::69af53d1-3b44-4bbf-b7d6-3741d9a82d51" providerId="AD" clId="Web-{D5895328-C307-144B-AAF4-3C339D135D75}" dt="2023-05-26T12:17:48.446" v="62" actId="20577"/>
          <ac:spMkLst>
            <pc:docMk/>
            <pc:sldMk cId="2475663995" sldId="302"/>
            <ac:spMk id="6" creationId="{90723261-C599-6A3B-EE34-07D9171D2060}"/>
          </ac:spMkLst>
        </pc:spChg>
        <pc:spChg chg="mod">
          <ac:chgData name="Niraj Kumar" userId="S::niraj.kumar@nashtechglobal.com::69af53d1-3b44-4bbf-b7d6-3741d9a82d51" providerId="AD" clId="Web-{D5895328-C307-144B-AAF4-3C339D135D75}" dt="2023-05-26T12:17:58.025" v="79" actId="20577"/>
          <ac:spMkLst>
            <pc:docMk/>
            <pc:sldMk cId="2475663995" sldId="302"/>
            <ac:spMk id="8" creationId="{12A61C2C-B739-1302-B603-CF38F6DDD65D}"/>
          </ac:spMkLst>
        </pc:spChg>
      </pc:sldChg>
      <pc:sldChg chg="modSp">
        <pc:chgData name="Niraj Kumar" userId="S::niraj.kumar@nashtechglobal.com::69af53d1-3b44-4bbf-b7d6-3741d9a82d51" providerId="AD" clId="Web-{D5895328-C307-144B-AAF4-3C339D135D75}" dt="2023-05-26T12:18:15.994" v="99" actId="20577"/>
        <pc:sldMkLst>
          <pc:docMk/>
          <pc:sldMk cId="2557731611" sldId="303"/>
        </pc:sldMkLst>
        <pc:spChg chg="mod">
          <ac:chgData name="Niraj Kumar" userId="S::niraj.kumar@nashtechglobal.com::69af53d1-3b44-4bbf-b7d6-3741d9a82d51" providerId="AD" clId="Web-{D5895328-C307-144B-AAF4-3C339D135D75}" dt="2023-05-26T12:18:05.009" v="91" actId="20577"/>
          <ac:spMkLst>
            <pc:docMk/>
            <pc:sldMk cId="2557731611" sldId="303"/>
            <ac:spMk id="3" creationId="{AB438613-03DC-22B0-B254-3147EE28A2F2}"/>
          </ac:spMkLst>
        </pc:spChg>
        <pc:spChg chg="mod">
          <ac:chgData name="Niraj Kumar" userId="S::niraj.kumar@nashtechglobal.com::69af53d1-3b44-4bbf-b7d6-3741d9a82d51" providerId="AD" clId="Web-{D5895328-C307-144B-AAF4-3C339D135D75}" dt="2023-05-26T12:18:15.994" v="99" actId="20577"/>
          <ac:spMkLst>
            <pc:docMk/>
            <pc:sldMk cId="2557731611" sldId="303"/>
            <ac:spMk id="5" creationId="{817149FE-3949-4007-97F6-CF69D4E3B46C}"/>
          </ac:spMkLst>
        </pc:spChg>
      </pc:sldChg>
      <pc:sldChg chg="modSp">
        <pc:chgData name="Niraj Kumar" userId="S::niraj.kumar@nashtechglobal.com::69af53d1-3b44-4bbf-b7d6-3741d9a82d51" providerId="AD" clId="Web-{D5895328-C307-144B-AAF4-3C339D135D75}" dt="2023-05-26T12:18:28.416" v="108" actId="20577"/>
        <pc:sldMkLst>
          <pc:docMk/>
          <pc:sldMk cId="50420906" sldId="304"/>
        </pc:sldMkLst>
        <pc:spChg chg="mod">
          <ac:chgData name="Niraj Kumar" userId="S::niraj.kumar@nashtechglobal.com::69af53d1-3b44-4bbf-b7d6-3741d9a82d51" providerId="AD" clId="Web-{D5895328-C307-144B-AAF4-3C339D135D75}" dt="2023-05-26T12:18:28.416" v="108" actId="20577"/>
          <ac:spMkLst>
            <pc:docMk/>
            <pc:sldMk cId="50420906" sldId="304"/>
            <ac:spMk id="3" creationId="{89C04570-10CA-9677-119A-828F97E4B1B2}"/>
          </ac:spMkLst>
        </pc:spChg>
      </pc:sldChg>
      <pc:sldChg chg="modSp">
        <pc:chgData name="Niraj Kumar" userId="S::niraj.kumar@nashtechglobal.com::69af53d1-3b44-4bbf-b7d6-3741d9a82d51" providerId="AD" clId="Web-{D5895328-C307-144B-AAF4-3C339D135D75}" dt="2023-05-26T12:27:12.715" v="377" actId="20577"/>
        <pc:sldMkLst>
          <pc:docMk/>
          <pc:sldMk cId="2093148348" sldId="306"/>
        </pc:sldMkLst>
        <pc:spChg chg="mod">
          <ac:chgData name="Niraj Kumar" userId="S::niraj.kumar@nashtechglobal.com::69af53d1-3b44-4bbf-b7d6-3741d9a82d51" providerId="AD" clId="Web-{D5895328-C307-144B-AAF4-3C339D135D75}" dt="2023-05-26T12:27:12.715" v="377" actId="20577"/>
          <ac:spMkLst>
            <pc:docMk/>
            <pc:sldMk cId="2093148348" sldId="306"/>
            <ac:spMk id="3" creationId="{49A15B31-4CD6-1D88-9682-53B4F0522FCD}"/>
          </ac:spMkLst>
        </pc:spChg>
      </pc:sldChg>
      <pc:sldChg chg="modSp">
        <pc:chgData name="Niraj Kumar" userId="S::niraj.kumar@nashtechglobal.com::69af53d1-3b44-4bbf-b7d6-3741d9a82d51" providerId="AD" clId="Web-{D5895328-C307-144B-AAF4-3C339D135D75}" dt="2023-05-26T12:27:49.310" v="384" actId="20577"/>
        <pc:sldMkLst>
          <pc:docMk/>
          <pc:sldMk cId="2412314119" sldId="309"/>
        </pc:sldMkLst>
        <pc:spChg chg="mod">
          <ac:chgData name="Niraj Kumar" userId="S::niraj.kumar@nashtechglobal.com::69af53d1-3b44-4bbf-b7d6-3741d9a82d51" providerId="AD" clId="Web-{D5895328-C307-144B-AAF4-3C339D135D75}" dt="2023-05-26T12:27:36.684" v="379" actId="20577"/>
          <ac:spMkLst>
            <pc:docMk/>
            <pc:sldMk cId="2412314119" sldId="309"/>
            <ac:spMk id="2" creationId="{CC68056D-8E11-7957-ED23-9AEE01A073E6}"/>
          </ac:spMkLst>
        </pc:spChg>
        <pc:spChg chg="mod">
          <ac:chgData name="Niraj Kumar" userId="S::niraj.kumar@nashtechglobal.com::69af53d1-3b44-4bbf-b7d6-3741d9a82d51" providerId="AD" clId="Web-{D5895328-C307-144B-AAF4-3C339D135D75}" dt="2023-05-26T12:27:49.310" v="384" actId="20577"/>
          <ac:spMkLst>
            <pc:docMk/>
            <pc:sldMk cId="2412314119" sldId="309"/>
            <ac:spMk id="4" creationId="{96BC9DC4-5A29-8EF1-4B7B-73A2CFA34E2D}"/>
          </ac:spMkLst>
        </pc:spChg>
        <pc:picChg chg="mod">
          <ac:chgData name="Niraj Kumar" userId="S::niraj.kumar@nashtechglobal.com::69af53d1-3b44-4bbf-b7d6-3741d9a82d51" providerId="AD" clId="Web-{D5895328-C307-144B-AAF4-3C339D135D75}" dt="2023-05-26T12:27:40.700" v="381" actId="1076"/>
          <ac:picMkLst>
            <pc:docMk/>
            <pc:sldMk cId="2412314119" sldId="309"/>
            <ac:picMk id="3" creationId="{0D14BC11-1086-50D9-3DB6-4DDE90464412}"/>
          </ac:picMkLst>
        </pc:picChg>
      </pc:sldChg>
      <pc:sldChg chg="modSp">
        <pc:chgData name="Niraj Kumar" userId="S::niraj.kumar@nashtechglobal.com::69af53d1-3b44-4bbf-b7d6-3741d9a82d51" providerId="AD" clId="Web-{D5895328-C307-144B-AAF4-3C339D135D75}" dt="2023-05-26T12:27:55.748" v="386" actId="20577"/>
        <pc:sldMkLst>
          <pc:docMk/>
          <pc:sldMk cId="1494685419" sldId="310"/>
        </pc:sldMkLst>
        <pc:spChg chg="mod">
          <ac:chgData name="Niraj Kumar" userId="S::niraj.kumar@nashtechglobal.com::69af53d1-3b44-4bbf-b7d6-3741d9a82d51" providerId="AD" clId="Web-{D5895328-C307-144B-AAF4-3C339D135D75}" dt="2023-05-26T12:27:55.748" v="386" actId="20577"/>
          <ac:spMkLst>
            <pc:docMk/>
            <pc:sldMk cId="1494685419" sldId="310"/>
            <ac:spMk id="5" creationId="{4975E0C8-E59C-C292-8F75-6D2B7C8ED10E}"/>
          </ac:spMkLst>
        </pc:spChg>
      </pc:sldChg>
      <pc:sldChg chg="modSp">
        <pc:chgData name="Niraj Kumar" userId="S::niraj.kumar@nashtechglobal.com::69af53d1-3b44-4bbf-b7d6-3741d9a82d51" providerId="AD" clId="Web-{D5895328-C307-144B-AAF4-3C339D135D75}" dt="2023-05-26T12:28:03.420" v="389" actId="20577"/>
        <pc:sldMkLst>
          <pc:docMk/>
          <pc:sldMk cId="3769798613" sldId="311"/>
        </pc:sldMkLst>
        <pc:spChg chg="mod">
          <ac:chgData name="Niraj Kumar" userId="S::niraj.kumar@nashtechglobal.com::69af53d1-3b44-4bbf-b7d6-3741d9a82d51" providerId="AD" clId="Web-{D5895328-C307-144B-AAF4-3C339D135D75}" dt="2023-05-26T12:28:03.420" v="389" actId="20577"/>
          <ac:spMkLst>
            <pc:docMk/>
            <pc:sldMk cId="3769798613" sldId="311"/>
            <ac:spMk id="5" creationId="{793DF443-3516-F229-5094-93903D2D02C2}"/>
          </ac:spMkLst>
        </pc:spChg>
      </pc:sldChg>
      <pc:sldChg chg="modSp">
        <pc:chgData name="Niraj Kumar" userId="S::niraj.kumar@nashtechglobal.com::69af53d1-3b44-4bbf-b7d6-3741d9a82d51" providerId="AD" clId="Web-{D5895328-C307-144B-AAF4-3C339D135D75}" dt="2023-05-26T12:28:25.858" v="400" actId="20577"/>
        <pc:sldMkLst>
          <pc:docMk/>
          <pc:sldMk cId="2048641038" sldId="312"/>
        </pc:sldMkLst>
        <pc:spChg chg="mod">
          <ac:chgData name="Niraj Kumar" userId="S::niraj.kumar@nashtechglobal.com::69af53d1-3b44-4bbf-b7d6-3741d9a82d51" providerId="AD" clId="Web-{D5895328-C307-144B-AAF4-3C339D135D75}" dt="2023-05-26T12:28:25.858" v="400" actId="20577"/>
          <ac:spMkLst>
            <pc:docMk/>
            <pc:sldMk cId="2048641038" sldId="312"/>
            <ac:spMk id="3" creationId="{97EC8316-793D-0113-6F8E-A83B4EA7AC26}"/>
          </ac:spMkLst>
        </pc:spChg>
      </pc:sldChg>
    </pc:docChg>
  </pc:docChgLst>
  <pc:docChgLst>
    <pc:chgData name="Ankit Mogha" userId="S::ankit.mogha@nashtechglobal.com::99bdce31-c147-4792-9d6b-627c3069a543" providerId="AD" clId="Web-{9DC9C98F-E58B-FDFD-7791-D2DAEFCDAC05}"/>
    <pc:docChg chg="addSld delSld modSld">
      <pc:chgData name="Ankit Mogha" userId="S::ankit.mogha@nashtechglobal.com::99bdce31-c147-4792-9d6b-627c3069a543" providerId="AD" clId="Web-{9DC9C98F-E58B-FDFD-7791-D2DAEFCDAC05}" dt="2023-05-25T20:33:41.161" v="773" actId="20577"/>
      <pc:docMkLst>
        <pc:docMk/>
      </pc:docMkLst>
      <pc:sldChg chg="del">
        <pc:chgData name="Ankit Mogha" userId="S::ankit.mogha@nashtechglobal.com::99bdce31-c147-4792-9d6b-627c3069a543" providerId="AD" clId="Web-{9DC9C98F-E58B-FDFD-7791-D2DAEFCDAC05}" dt="2023-05-25T19:06:53.507" v="20"/>
        <pc:sldMkLst>
          <pc:docMk/>
          <pc:sldMk cId="3761016079" sldId="259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40.614" v="173"/>
        <pc:sldMkLst>
          <pc:docMk/>
          <pc:sldMk cId="323650388" sldId="262"/>
        </pc:sldMkLst>
      </pc:sldChg>
      <pc:sldChg chg="delSp modSp del">
        <pc:chgData name="Ankit Mogha" userId="S::ankit.mogha@nashtechglobal.com::99bdce31-c147-4792-9d6b-627c3069a543" providerId="AD" clId="Web-{9DC9C98F-E58B-FDFD-7791-D2DAEFCDAC05}" dt="2023-05-25T19:08:58.980" v="39"/>
        <pc:sldMkLst>
          <pc:docMk/>
          <pc:sldMk cId="3393221177" sldId="266"/>
        </pc:sldMkLst>
        <pc:spChg chg="mod">
          <ac:chgData name="Ankit Mogha" userId="S::ankit.mogha@nashtechglobal.com::99bdce31-c147-4792-9d6b-627c3069a543" providerId="AD" clId="Web-{9DC9C98F-E58B-FDFD-7791-D2DAEFCDAC05}" dt="2023-05-25T19:08:24.073" v="35" actId="20577"/>
          <ac:spMkLst>
            <pc:docMk/>
            <pc:sldMk cId="3393221177" sldId="266"/>
            <ac:spMk id="2" creationId="{EFC68966-EC82-4EBE-A360-B61373EF9563}"/>
          </ac:spMkLst>
        </pc:spChg>
        <pc:spChg chg="del">
          <ac:chgData name="Ankit Mogha" userId="S::ankit.mogha@nashtechglobal.com::99bdce31-c147-4792-9d6b-627c3069a543" providerId="AD" clId="Web-{9DC9C98F-E58B-FDFD-7791-D2DAEFCDAC05}" dt="2023-05-25T19:08:37.651" v="36"/>
          <ac:spMkLst>
            <pc:docMk/>
            <pc:sldMk cId="3393221177" sldId="266"/>
            <ac:spMk id="5" creationId="{CAC552F2-84DE-4F66-9D35-F9049CF74A37}"/>
          </ac:spMkLst>
        </pc:spChg>
        <pc:spChg chg="del">
          <ac:chgData name="Ankit Mogha" userId="S::ankit.mogha@nashtechglobal.com::99bdce31-c147-4792-9d6b-627c3069a543" providerId="AD" clId="Web-{9DC9C98F-E58B-FDFD-7791-D2DAEFCDAC05}" dt="2023-05-25T19:08:41.714" v="37"/>
          <ac:spMkLst>
            <pc:docMk/>
            <pc:sldMk cId="3393221177" sldId="266"/>
            <ac:spMk id="6" creationId="{09131319-4ACC-4039-837C-D028C1C14E51}"/>
          </ac:spMkLst>
        </pc:spChg>
      </pc:sldChg>
      <pc:sldChg chg="modSp del">
        <pc:chgData name="Ankit Mogha" userId="S::ankit.mogha@nashtechglobal.com::99bdce31-c147-4792-9d6b-627c3069a543" providerId="AD" clId="Web-{9DC9C98F-E58B-FDFD-7791-D2DAEFCDAC05}" dt="2023-05-25T19:15:40.369" v="111"/>
        <pc:sldMkLst>
          <pc:docMk/>
          <pc:sldMk cId="2718608" sldId="267"/>
        </pc:sldMkLst>
        <pc:spChg chg="mod">
          <ac:chgData name="Ankit Mogha" userId="S::ankit.mogha@nashtechglobal.com::99bdce31-c147-4792-9d6b-627c3069a543" providerId="AD" clId="Web-{9DC9C98F-E58B-FDFD-7791-D2DAEFCDAC05}" dt="2023-05-25T19:13:03.143" v="90" actId="20577"/>
          <ac:spMkLst>
            <pc:docMk/>
            <pc:sldMk cId="2718608" sldId="267"/>
            <ac:spMk id="16" creationId="{1691D3A6-3413-4367-854A-629E2AA051C5}"/>
          </ac:spMkLst>
        </pc:spChg>
        <pc:spChg chg="mod">
          <ac:chgData name="Ankit Mogha" userId="S::ankit.mogha@nashtechglobal.com::99bdce31-c147-4792-9d6b-627c3069a543" providerId="AD" clId="Web-{9DC9C98F-E58B-FDFD-7791-D2DAEFCDAC05}" dt="2023-05-25T19:15:35.963" v="110" actId="20577"/>
          <ac:spMkLst>
            <pc:docMk/>
            <pc:sldMk cId="2718608" sldId="267"/>
            <ac:spMk id="17" creationId="{1FE2996A-77E3-4BC2-B936-5977AC595307}"/>
          </ac:spMkLst>
        </pc:spChg>
      </pc:sldChg>
      <pc:sldChg chg="del">
        <pc:chgData name="Ankit Mogha" userId="S::ankit.mogha@nashtechglobal.com::99bdce31-c147-4792-9d6b-627c3069a543" providerId="AD" clId="Web-{9DC9C98F-E58B-FDFD-7791-D2DAEFCDAC05}" dt="2023-05-25T19:21:57.927" v="185"/>
        <pc:sldMkLst>
          <pc:docMk/>
          <pc:sldMk cId="1259877384" sldId="273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44.505" v="174"/>
        <pc:sldMkLst>
          <pc:docMk/>
          <pc:sldMk cId="1989867194" sldId="276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48.021" v="177"/>
        <pc:sldMkLst>
          <pc:docMk/>
          <pc:sldMk cId="2198050656" sldId="278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45.849" v="175"/>
        <pc:sldMkLst>
          <pc:docMk/>
          <pc:sldMk cId="2652100609" sldId="280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59.084" v="186"/>
        <pc:sldMkLst>
          <pc:docMk/>
          <pc:sldMk cId="1574519305" sldId="281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48.630" v="178"/>
        <pc:sldMkLst>
          <pc:docMk/>
          <pc:sldMk cId="1625358876" sldId="282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51.193" v="179"/>
        <pc:sldMkLst>
          <pc:docMk/>
          <pc:sldMk cId="3370563344" sldId="283"/>
        </pc:sldMkLst>
      </pc:sldChg>
      <pc:sldChg chg="del">
        <pc:chgData name="Ankit Mogha" userId="S::ankit.mogha@nashtechglobal.com::99bdce31-c147-4792-9d6b-627c3069a543" providerId="AD" clId="Web-{9DC9C98F-E58B-FDFD-7791-D2DAEFCDAC05}" dt="2023-05-25T19:07:00.164" v="21"/>
        <pc:sldMkLst>
          <pc:docMk/>
          <pc:sldMk cId="1286007398" sldId="284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47.146" v="176"/>
        <pc:sldMkLst>
          <pc:docMk/>
          <pc:sldMk cId="2158398875" sldId="285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52.318" v="180"/>
        <pc:sldMkLst>
          <pc:docMk/>
          <pc:sldMk cId="2801571178" sldId="286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53.130" v="181"/>
        <pc:sldMkLst>
          <pc:docMk/>
          <pc:sldMk cId="3862114190" sldId="287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55.474" v="183"/>
        <pc:sldMkLst>
          <pc:docMk/>
          <pc:sldMk cId="997872457" sldId="288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56.677" v="184"/>
        <pc:sldMkLst>
          <pc:docMk/>
          <pc:sldMk cId="2888988810" sldId="289"/>
        </pc:sldMkLst>
      </pc:sldChg>
      <pc:sldChg chg="del">
        <pc:chgData name="Ankit Mogha" userId="S::ankit.mogha@nashtechglobal.com::99bdce31-c147-4792-9d6b-627c3069a543" providerId="AD" clId="Web-{9DC9C98F-E58B-FDFD-7791-D2DAEFCDAC05}" dt="2023-05-25T19:21:54.552" v="182"/>
        <pc:sldMkLst>
          <pc:docMk/>
          <pc:sldMk cId="3049933082" sldId="290"/>
        </pc:sldMkLst>
      </pc:sldChg>
      <pc:sldChg chg="addSp delSp modSp">
        <pc:chgData name="Ankit Mogha" userId="S::ankit.mogha@nashtechglobal.com::99bdce31-c147-4792-9d6b-627c3069a543" providerId="AD" clId="Web-{9DC9C98F-E58B-FDFD-7791-D2DAEFCDAC05}" dt="2023-05-25T19:35:50.973" v="297" actId="20577"/>
        <pc:sldMkLst>
          <pc:docMk/>
          <pc:sldMk cId="182555956" sldId="296"/>
        </pc:sldMkLst>
        <pc:spChg chg="mod">
          <ac:chgData name="Ankit Mogha" userId="S::ankit.mogha@nashtechglobal.com::99bdce31-c147-4792-9d6b-627c3069a543" providerId="AD" clId="Web-{9DC9C98F-E58B-FDFD-7791-D2DAEFCDAC05}" dt="2023-05-25T19:35:50.973" v="297" actId="20577"/>
          <ac:spMkLst>
            <pc:docMk/>
            <pc:sldMk cId="182555956" sldId="296"/>
            <ac:spMk id="2" creationId="{28D09562-4D8D-434E-AE6A-6CF89E6B1BBF}"/>
          </ac:spMkLst>
        </pc:spChg>
        <pc:spChg chg="del">
          <ac:chgData name="Ankit Mogha" userId="S::ankit.mogha@nashtechglobal.com::99bdce31-c147-4792-9d6b-627c3069a543" providerId="AD" clId="Web-{9DC9C98F-E58B-FDFD-7791-D2DAEFCDAC05}" dt="2023-05-25T19:07:44.821" v="28"/>
          <ac:spMkLst>
            <pc:docMk/>
            <pc:sldMk cId="182555956" sldId="296"/>
            <ac:spMk id="3" creationId="{980004BA-4F47-4C5C-B300-EF35A2F015DB}"/>
          </ac:spMkLst>
        </pc:spChg>
        <pc:picChg chg="add mod">
          <ac:chgData name="Ankit Mogha" userId="S::ankit.mogha@nashtechglobal.com::99bdce31-c147-4792-9d6b-627c3069a543" providerId="AD" clId="Web-{9DC9C98F-E58B-FDFD-7791-D2DAEFCDAC05}" dt="2023-05-25T19:08:00.681" v="32" actId="14100"/>
          <ac:picMkLst>
            <pc:docMk/>
            <pc:sldMk cId="182555956" sldId="296"/>
            <ac:picMk id="4" creationId="{CF9C08E5-7001-041F-0556-14B9914748D0}"/>
          </ac:picMkLst>
        </pc:picChg>
      </pc:sldChg>
      <pc:sldChg chg="modSp">
        <pc:chgData name="Ankit Mogha" userId="S::ankit.mogha@nashtechglobal.com::99bdce31-c147-4792-9d6b-627c3069a543" providerId="AD" clId="Web-{9DC9C98F-E58B-FDFD-7791-D2DAEFCDAC05}" dt="2023-05-25T19:06:39.226" v="19" actId="20577"/>
        <pc:sldMkLst>
          <pc:docMk/>
          <pc:sldMk cId="726386941" sldId="299"/>
        </pc:sldMkLst>
        <pc:spChg chg="mod">
          <ac:chgData name="Ankit Mogha" userId="S::ankit.mogha@nashtechglobal.com::99bdce31-c147-4792-9d6b-627c3069a543" providerId="AD" clId="Web-{9DC9C98F-E58B-FDFD-7791-D2DAEFCDAC05}" dt="2023-05-25T19:06:32.632" v="15" actId="20577"/>
          <ac:spMkLst>
            <pc:docMk/>
            <pc:sldMk cId="726386941" sldId="299"/>
            <ac:spMk id="2" creationId="{0946C975-5228-4D9F-89C3-B4CA163E81A5}"/>
          </ac:spMkLst>
        </pc:spChg>
        <pc:spChg chg="mod">
          <ac:chgData name="Ankit Mogha" userId="S::ankit.mogha@nashtechglobal.com::99bdce31-c147-4792-9d6b-627c3069a543" providerId="AD" clId="Web-{9DC9C98F-E58B-FDFD-7791-D2DAEFCDAC05}" dt="2023-05-25T19:06:39.226" v="19" actId="20577"/>
          <ac:spMkLst>
            <pc:docMk/>
            <pc:sldMk cId="726386941" sldId="299"/>
            <ac:spMk id="3" creationId="{116FAE2A-0AAB-4F74-B0AD-D7B5C5A2C869}"/>
          </ac:spMkLst>
        </pc:spChg>
      </pc:sldChg>
      <pc:sldChg chg="modSp new">
        <pc:chgData name="Ankit Mogha" userId="S::ankit.mogha@nashtechglobal.com::99bdce31-c147-4792-9d6b-627c3069a543" providerId="AD" clId="Web-{9DC9C98F-E58B-FDFD-7791-D2DAEFCDAC05}" dt="2023-05-25T19:36:13.083" v="300" actId="20577"/>
        <pc:sldMkLst>
          <pc:docMk/>
          <pc:sldMk cId="1735763466" sldId="300"/>
        </pc:sldMkLst>
        <pc:spChg chg="mod">
          <ac:chgData name="Ankit Mogha" userId="S::ankit.mogha@nashtechglobal.com::99bdce31-c147-4792-9d6b-627c3069a543" providerId="AD" clId="Web-{9DC9C98F-E58B-FDFD-7791-D2DAEFCDAC05}" dt="2023-05-25T19:35:59.832" v="298" actId="20577"/>
          <ac:spMkLst>
            <pc:docMk/>
            <pc:sldMk cId="1735763466" sldId="300"/>
            <ac:spMk id="2" creationId="{748EA58D-88F6-57FD-145A-44566AF537CD}"/>
          </ac:spMkLst>
        </pc:spChg>
        <pc:spChg chg="mod">
          <ac:chgData name="Ankit Mogha" userId="S::ankit.mogha@nashtechglobal.com::99bdce31-c147-4792-9d6b-627c3069a543" providerId="AD" clId="Web-{9DC9C98F-E58B-FDFD-7791-D2DAEFCDAC05}" dt="2023-05-25T19:36:13.083" v="300" actId="20577"/>
          <ac:spMkLst>
            <pc:docMk/>
            <pc:sldMk cId="1735763466" sldId="300"/>
            <ac:spMk id="3" creationId="{D8A0A4E8-8E4A-0E6F-D974-90E5D9D27F97}"/>
          </ac:spMkLst>
        </pc:spChg>
      </pc:sldChg>
      <pc:sldChg chg="new del">
        <pc:chgData name="Ankit Mogha" userId="S::ankit.mogha@nashtechglobal.com::99bdce31-c147-4792-9d6b-627c3069a543" providerId="AD" clId="Web-{9DC9C98F-E58B-FDFD-7791-D2DAEFCDAC05}" dt="2023-05-25T19:16:10.073" v="114"/>
        <pc:sldMkLst>
          <pc:docMk/>
          <pc:sldMk cId="1034187933" sldId="301"/>
        </pc:sldMkLst>
      </pc:sldChg>
      <pc:sldChg chg="addSp delSp modSp new">
        <pc:chgData name="Ankit Mogha" userId="S::ankit.mogha@nashtechglobal.com::99bdce31-c147-4792-9d6b-627c3069a543" providerId="AD" clId="Web-{9DC9C98F-E58B-FDFD-7791-D2DAEFCDAC05}" dt="2023-05-25T19:35:10.564" v="294"/>
        <pc:sldMkLst>
          <pc:docMk/>
          <pc:sldMk cId="2475663995" sldId="302"/>
        </pc:sldMkLst>
        <pc:spChg chg="del">
          <ac:chgData name="Ankit Mogha" userId="S::ankit.mogha@nashtechglobal.com::99bdce31-c147-4792-9d6b-627c3069a543" providerId="AD" clId="Web-{9DC9C98F-E58B-FDFD-7791-D2DAEFCDAC05}" dt="2023-05-25T19:16:17.824" v="115"/>
          <ac:spMkLst>
            <pc:docMk/>
            <pc:sldMk cId="2475663995" sldId="302"/>
            <ac:spMk id="2" creationId="{CC61C967-8ED1-5DDA-761B-66869582B242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32:10.840" v="256" actId="1076"/>
          <ac:spMkLst>
            <pc:docMk/>
            <pc:sldMk cId="2475663995" sldId="302"/>
            <ac:spMk id="3" creationId="{36774460-95E1-B206-9C29-E553A10E777F}"/>
          </ac:spMkLst>
        </pc:spChg>
        <pc:spChg chg="add del">
          <ac:chgData name="Ankit Mogha" userId="S::ankit.mogha@nashtechglobal.com::99bdce31-c147-4792-9d6b-627c3069a543" providerId="AD" clId="Web-{9DC9C98F-E58B-FDFD-7791-D2DAEFCDAC05}" dt="2023-05-25T19:17:10.872" v="121"/>
          <ac:spMkLst>
            <pc:docMk/>
            <pc:sldMk cId="2475663995" sldId="302"/>
            <ac:spMk id="4" creationId="{36774460-95E1-B206-9C29-E553A10E777F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34:52.110" v="288" actId="20577"/>
          <ac:spMkLst>
            <pc:docMk/>
            <pc:sldMk cId="2475663995" sldId="302"/>
            <ac:spMk id="5" creationId="{A37C946A-A0EE-7D0E-574B-0EF9BBF304C4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19:53.252" v="158" actId="1076"/>
          <ac:spMkLst>
            <pc:docMk/>
            <pc:sldMk cId="2475663995" sldId="302"/>
            <ac:spMk id="6" creationId="{90723261-C599-6A3B-EE34-07D9171D2060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35:00.314" v="292"/>
          <ac:spMkLst>
            <pc:docMk/>
            <pc:sldMk cId="2475663995" sldId="302"/>
            <ac:spMk id="7" creationId="{630768FB-89CA-2867-B83F-CC864FF955F5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20:44.081" v="168" actId="1076"/>
          <ac:spMkLst>
            <pc:docMk/>
            <pc:sldMk cId="2475663995" sldId="302"/>
            <ac:spMk id="8" creationId="{12A61C2C-B739-1302-B603-CF38F6DDD65D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35:10.564" v="294"/>
          <ac:spMkLst>
            <pc:docMk/>
            <pc:sldMk cId="2475663995" sldId="302"/>
            <ac:spMk id="9" creationId="{D59C4050-2240-318F-929F-03118A785C17}"/>
          </ac:spMkLst>
        </pc:spChg>
      </pc:sldChg>
      <pc:sldChg chg="addSp delSp modSp new">
        <pc:chgData name="Ankit Mogha" userId="S::ankit.mogha@nashtechglobal.com::99bdce31-c147-4792-9d6b-627c3069a543" providerId="AD" clId="Web-{9DC9C98F-E58B-FDFD-7791-D2DAEFCDAC05}" dt="2023-05-25T19:31:57.574" v="254" actId="20577"/>
        <pc:sldMkLst>
          <pc:docMk/>
          <pc:sldMk cId="2557731611" sldId="303"/>
        </pc:sldMkLst>
        <pc:spChg chg="del">
          <ac:chgData name="Ankit Mogha" userId="S::ankit.mogha@nashtechglobal.com::99bdce31-c147-4792-9d6b-627c3069a543" providerId="AD" clId="Web-{9DC9C98F-E58B-FDFD-7791-D2DAEFCDAC05}" dt="2023-05-25T19:22:19.834" v="188"/>
          <ac:spMkLst>
            <pc:docMk/>
            <pc:sldMk cId="2557731611" sldId="303"/>
            <ac:spMk id="2" creationId="{82C476FB-2E08-CD59-CD3D-AB2976F78537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23:47.462" v="209" actId="1076"/>
          <ac:spMkLst>
            <pc:docMk/>
            <pc:sldMk cId="2557731611" sldId="303"/>
            <ac:spMk id="3" creationId="{AB438613-03DC-22B0-B254-3147EE28A2F2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31:42.527" v="249" actId="20577"/>
          <ac:spMkLst>
            <pc:docMk/>
            <pc:sldMk cId="2557731611" sldId="303"/>
            <ac:spMk id="4" creationId="{423AE7A1-3FEA-376B-74E0-F840C6B77581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23:21.195" v="203" actId="20577"/>
          <ac:spMkLst>
            <pc:docMk/>
            <pc:sldMk cId="2557731611" sldId="303"/>
            <ac:spMk id="5" creationId="{817149FE-3949-4007-97F6-CF69D4E3B46C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31:57.574" v="254" actId="20577"/>
          <ac:spMkLst>
            <pc:docMk/>
            <pc:sldMk cId="2557731611" sldId="303"/>
            <ac:spMk id="6" creationId="{A5CEB702-9DBB-4C19-C82F-E90F527F7E82}"/>
          </ac:spMkLst>
        </pc:spChg>
      </pc:sldChg>
      <pc:sldChg chg="addSp delSp modSp new">
        <pc:chgData name="Ankit Mogha" userId="S::ankit.mogha@nashtechglobal.com::99bdce31-c147-4792-9d6b-627c3069a543" providerId="AD" clId="Web-{9DC9C98F-E58B-FDFD-7791-D2DAEFCDAC05}" dt="2023-05-25T19:35:25.424" v="296" actId="1076"/>
        <pc:sldMkLst>
          <pc:docMk/>
          <pc:sldMk cId="50420906" sldId="304"/>
        </pc:sldMkLst>
        <pc:spChg chg="del">
          <ac:chgData name="Ankit Mogha" userId="S::ankit.mogha@nashtechglobal.com::99bdce31-c147-4792-9d6b-627c3069a543" providerId="AD" clId="Web-{9DC9C98F-E58B-FDFD-7791-D2DAEFCDAC05}" dt="2023-05-25T19:24:41.401" v="213"/>
          <ac:spMkLst>
            <pc:docMk/>
            <pc:sldMk cId="50420906" sldId="304"/>
            <ac:spMk id="2" creationId="{BF31E072-82EB-9BFA-C3C4-2B07A16A7C60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35:25.424" v="296" actId="1076"/>
          <ac:spMkLst>
            <pc:docMk/>
            <pc:sldMk cId="50420906" sldId="304"/>
            <ac:spMk id="3" creationId="{89C04570-10CA-9677-119A-828F97E4B1B2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35:20.705" v="295" actId="1076"/>
          <ac:spMkLst>
            <pc:docMk/>
            <pc:sldMk cId="50420906" sldId="304"/>
            <ac:spMk id="4" creationId="{7A61D4B3-5933-75B1-2DF2-3DDABC6818E4}"/>
          </ac:spMkLst>
        </pc:spChg>
      </pc:sldChg>
      <pc:sldChg chg="addSp modSp new del">
        <pc:chgData name="Ankit Mogha" userId="S::ankit.mogha@nashtechglobal.com::99bdce31-c147-4792-9d6b-627c3069a543" providerId="AD" clId="Web-{9DC9C98F-E58B-FDFD-7791-D2DAEFCDAC05}" dt="2023-05-25T19:42:27.266" v="364"/>
        <pc:sldMkLst>
          <pc:docMk/>
          <pc:sldMk cId="3826340422" sldId="305"/>
        </pc:sldMkLst>
        <pc:spChg chg="mod">
          <ac:chgData name="Ankit Mogha" userId="S::ankit.mogha@nashtechglobal.com::99bdce31-c147-4792-9d6b-627c3069a543" providerId="AD" clId="Web-{9DC9C98F-E58B-FDFD-7791-D2DAEFCDAC05}" dt="2023-05-25T19:37:01.568" v="305" actId="20577"/>
          <ac:spMkLst>
            <pc:docMk/>
            <pc:sldMk cId="3826340422" sldId="305"/>
            <ac:spMk id="2" creationId="{298E3B4B-1D19-0ADD-E596-CB6BB564628F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37:33.647" v="308" actId="20577"/>
          <ac:spMkLst>
            <pc:docMk/>
            <pc:sldMk cId="3826340422" sldId="305"/>
            <ac:spMk id="3" creationId="{9E16C04F-7D62-99C7-0B18-3FB0D0E874F3}"/>
          </ac:spMkLst>
        </pc:spChg>
      </pc:sldChg>
      <pc:sldChg chg="modSp new">
        <pc:chgData name="Ankit Mogha" userId="S::ankit.mogha@nashtechglobal.com::99bdce31-c147-4792-9d6b-627c3069a543" providerId="AD" clId="Web-{9DC9C98F-E58B-FDFD-7791-D2DAEFCDAC05}" dt="2023-05-25T19:54:04.694" v="466" actId="20577"/>
        <pc:sldMkLst>
          <pc:docMk/>
          <pc:sldMk cId="2093148348" sldId="306"/>
        </pc:sldMkLst>
        <pc:spChg chg="mod">
          <ac:chgData name="Ankit Mogha" userId="S::ankit.mogha@nashtechglobal.com::99bdce31-c147-4792-9d6b-627c3069a543" providerId="AD" clId="Web-{9DC9C98F-E58B-FDFD-7791-D2DAEFCDAC05}" dt="2023-05-25T19:38:12.445" v="310" actId="20577"/>
          <ac:spMkLst>
            <pc:docMk/>
            <pc:sldMk cId="2093148348" sldId="306"/>
            <ac:spMk id="2" creationId="{C508510F-35F5-1804-1C75-608944FA06E2}"/>
          </ac:spMkLst>
        </pc:spChg>
        <pc:spChg chg="mod">
          <ac:chgData name="Ankit Mogha" userId="S::ankit.mogha@nashtechglobal.com::99bdce31-c147-4792-9d6b-627c3069a543" providerId="AD" clId="Web-{9DC9C98F-E58B-FDFD-7791-D2DAEFCDAC05}" dt="2023-05-25T19:54:04.694" v="466" actId="20577"/>
          <ac:spMkLst>
            <pc:docMk/>
            <pc:sldMk cId="2093148348" sldId="306"/>
            <ac:spMk id="3" creationId="{49A15B31-4CD6-1D88-9682-53B4F0522FCD}"/>
          </ac:spMkLst>
        </pc:spChg>
      </pc:sldChg>
      <pc:sldChg chg="addSp delSp modSp new">
        <pc:chgData name="Ankit Mogha" userId="S::ankit.mogha@nashtechglobal.com::99bdce31-c147-4792-9d6b-627c3069a543" providerId="AD" clId="Web-{9DC9C98F-E58B-FDFD-7791-D2DAEFCDAC05}" dt="2023-05-25T20:02:22.450" v="521" actId="1076"/>
        <pc:sldMkLst>
          <pc:docMk/>
          <pc:sldMk cId="3960099848" sldId="307"/>
        </pc:sldMkLst>
        <pc:spChg chg="del">
          <ac:chgData name="Ankit Mogha" userId="S::ankit.mogha@nashtechglobal.com::99bdce31-c147-4792-9d6b-627c3069a543" providerId="AD" clId="Web-{9DC9C98F-E58B-FDFD-7791-D2DAEFCDAC05}" dt="2023-05-25T19:42:59.392" v="366"/>
          <ac:spMkLst>
            <pc:docMk/>
            <pc:sldMk cId="3960099848" sldId="307"/>
            <ac:spMk id="2" creationId="{3B6DFB34-1FCB-8CD8-257A-68E324541D38}"/>
          </ac:spMkLst>
        </pc:spChg>
        <pc:spChg chg="add">
          <ac:chgData name="Ankit Mogha" userId="S::ankit.mogha@nashtechglobal.com::99bdce31-c147-4792-9d6b-627c3069a543" providerId="AD" clId="Web-{9DC9C98F-E58B-FDFD-7791-D2DAEFCDAC05}" dt="2023-05-25T19:43:07.611" v="367"/>
          <ac:spMkLst>
            <pc:docMk/>
            <pc:sldMk cId="3960099848" sldId="307"/>
            <ac:spMk id="3" creationId="{E5A29B2E-3003-C787-C799-A5C126323BF8}"/>
          </ac:spMkLst>
        </pc:spChg>
        <pc:spChg chg="add del">
          <ac:chgData name="Ankit Mogha" userId="S::ankit.mogha@nashtechglobal.com::99bdce31-c147-4792-9d6b-627c3069a543" providerId="AD" clId="Web-{9DC9C98F-E58B-FDFD-7791-D2DAEFCDAC05}" dt="2023-05-25T19:43:19.377" v="369"/>
          <ac:spMkLst>
            <pc:docMk/>
            <pc:sldMk cId="3960099848" sldId="307"/>
            <ac:spMk id="4" creationId="{E5A29B2E-3003-C787-C799-A5C126323BF8}"/>
          </ac:spMkLst>
        </pc:spChg>
        <pc:spChg chg="add del">
          <ac:chgData name="Ankit Mogha" userId="S::ankit.mogha@nashtechglobal.com::99bdce31-c147-4792-9d6b-627c3069a543" providerId="AD" clId="Web-{9DC9C98F-E58B-FDFD-7791-D2DAEFCDAC05}" dt="2023-05-25T19:43:21.845" v="371"/>
          <ac:spMkLst>
            <pc:docMk/>
            <pc:sldMk cId="3960099848" sldId="307"/>
            <ac:spMk id="5" creationId="{E5A29B2E-3003-C787-C799-A5C126323BF8}"/>
          </ac:spMkLst>
        </pc:spChg>
        <pc:spChg chg="add">
          <ac:chgData name="Ankit Mogha" userId="S::ankit.mogha@nashtechglobal.com::99bdce31-c147-4792-9d6b-627c3069a543" providerId="AD" clId="Web-{9DC9C98F-E58B-FDFD-7791-D2DAEFCDAC05}" dt="2023-05-25T19:43:29.064" v="372"/>
          <ac:spMkLst>
            <pc:docMk/>
            <pc:sldMk cId="3960099848" sldId="307"/>
            <ac:spMk id="6" creationId="{2E5328B3-7747-41AA-8F32-B137AE3D0215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51:27.781" v="429" actId="20577"/>
          <ac:spMkLst>
            <pc:docMk/>
            <pc:sldMk cId="3960099848" sldId="307"/>
            <ac:spMk id="7" creationId="{E3BF45B7-035C-8A86-D6AB-39D35750C1A7}"/>
          </ac:spMkLst>
        </pc:spChg>
        <pc:spChg chg="add">
          <ac:chgData name="Ankit Mogha" userId="S::ankit.mogha@nashtechglobal.com::99bdce31-c147-4792-9d6b-627c3069a543" providerId="AD" clId="Web-{9DC9C98F-E58B-FDFD-7791-D2DAEFCDAC05}" dt="2023-05-25T19:43:43.658" v="374"/>
          <ac:spMkLst>
            <pc:docMk/>
            <pc:sldMk cId="3960099848" sldId="307"/>
            <ac:spMk id="8" creationId="{2FD16BCC-A715-3A0D-D856-195B857A0655}"/>
          </ac:spMkLst>
        </pc:spChg>
        <pc:spChg chg="add del">
          <ac:chgData name="Ankit Mogha" userId="S::ankit.mogha@nashtechglobal.com::99bdce31-c147-4792-9d6b-627c3069a543" providerId="AD" clId="Web-{9DC9C98F-E58B-FDFD-7791-D2DAEFCDAC05}" dt="2023-05-25T19:43:53.002" v="376"/>
          <ac:spMkLst>
            <pc:docMk/>
            <pc:sldMk cId="3960099848" sldId="307"/>
            <ac:spMk id="9" creationId="{2FD16BCC-A715-3A0D-D856-195B857A0655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47:05.508" v="401"/>
          <ac:spMkLst>
            <pc:docMk/>
            <pc:sldMk cId="3960099848" sldId="307"/>
            <ac:spMk id="10" creationId="{B0B6C5F4-997F-3EED-E473-DDE7528E0E11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51:40.922" v="432" actId="14100"/>
          <ac:spMkLst>
            <pc:docMk/>
            <pc:sldMk cId="3960099848" sldId="307"/>
            <ac:spMk id="11" creationId="{B8C6EBE4-5E71-4DAC-F7CB-009254D92271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58:38.475" v="497" actId="1076"/>
          <ac:spMkLst>
            <pc:docMk/>
            <pc:sldMk cId="3960099848" sldId="307"/>
            <ac:spMk id="12" creationId="{59F413CF-4F9F-5AD5-E9A2-3AB498EE8D6B}"/>
          </ac:spMkLst>
        </pc:spChg>
        <pc:spChg chg="add">
          <ac:chgData name="Ankit Mogha" userId="S::ankit.mogha@nashtechglobal.com::99bdce31-c147-4792-9d6b-627c3069a543" providerId="AD" clId="Web-{9DC9C98F-E58B-FDFD-7791-D2DAEFCDAC05}" dt="2023-05-25T19:44:24.816" v="380"/>
          <ac:spMkLst>
            <pc:docMk/>
            <pc:sldMk cId="3960099848" sldId="307"/>
            <ac:spMk id="13" creationId="{756FE173-56D4-6525-FCCF-BF3CF58E49D6}"/>
          </ac:spMkLst>
        </pc:spChg>
        <pc:spChg chg="add">
          <ac:chgData name="Ankit Mogha" userId="S::ankit.mogha@nashtechglobal.com::99bdce31-c147-4792-9d6b-627c3069a543" providerId="AD" clId="Web-{9DC9C98F-E58B-FDFD-7791-D2DAEFCDAC05}" dt="2023-05-25T19:44:33.347" v="381"/>
          <ac:spMkLst>
            <pc:docMk/>
            <pc:sldMk cId="3960099848" sldId="307"/>
            <ac:spMk id="14" creationId="{1E7D7F07-F427-36D3-3341-1688335B48E4}"/>
          </ac:spMkLst>
        </pc:spChg>
        <pc:spChg chg="add del">
          <ac:chgData name="Ankit Mogha" userId="S::ankit.mogha@nashtechglobal.com::99bdce31-c147-4792-9d6b-627c3069a543" providerId="AD" clId="Web-{9DC9C98F-E58B-FDFD-7791-D2DAEFCDAC05}" dt="2023-05-25T19:44:43.723" v="383"/>
          <ac:spMkLst>
            <pc:docMk/>
            <pc:sldMk cId="3960099848" sldId="307"/>
            <ac:spMk id="15" creationId="{1E7D7F07-F427-36D3-3341-1688335B48E4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47:51.025" v="412" actId="20577"/>
          <ac:spMkLst>
            <pc:docMk/>
            <pc:sldMk cId="3960099848" sldId="307"/>
            <ac:spMk id="16" creationId="{37BD850E-9D67-C48F-B05D-6A0083DCE970}"/>
          </ac:spMkLst>
        </pc:spChg>
        <pc:spChg chg="add del">
          <ac:chgData name="Ankit Mogha" userId="S::ankit.mogha@nashtechglobal.com::99bdce31-c147-4792-9d6b-627c3069a543" providerId="AD" clId="Web-{9DC9C98F-E58B-FDFD-7791-D2DAEFCDAC05}" dt="2023-05-25T19:45:13.333" v="388"/>
          <ac:spMkLst>
            <pc:docMk/>
            <pc:sldMk cId="3960099848" sldId="307"/>
            <ac:spMk id="17" creationId="{37BD850E-9D67-C48F-B05D-6A0083DCE970}"/>
          </ac:spMkLst>
        </pc:spChg>
        <pc:spChg chg="add">
          <ac:chgData name="Ankit Mogha" userId="S::ankit.mogha@nashtechglobal.com::99bdce31-c147-4792-9d6b-627c3069a543" providerId="AD" clId="Web-{9DC9C98F-E58B-FDFD-7791-D2DAEFCDAC05}" dt="2023-05-25T19:45:19.802" v="389"/>
          <ac:spMkLst>
            <pc:docMk/>
            <pc:sldMk cId="3960099848" sldId="307"/>
            <ac:spMk id="18" creationId="{E5ACFA51-9B82-C68E-FEAC-20A0D7A251DC}"/>
          </ac:spMkLst>
        </pc:spChg>
        <pc:spChg chg="add del">
          <ac:chgData name="Ankit Mogha" userId="S::ankit.mogha@nashtechglobal.com::99bdce31-c147-4792-9d6b-627c3069a543" providerId="AD" clId="Web-{9DC9C98F-E58B-FDFD-7791-D2DAEFCDAC05}" dt="2023-05-25T19:45:28.224" v="391"/>
          <ac:spMkLst>
            <pc:docMk/>
            <pc:sldMk cId="3960099848" sldId="307"/>
            <ac:spMk id="19" creationId="{E5ACFA51-9B82-C68E-FEAC-20A0D7A251DC}"/>
          </ac:spMkLst>
        </pc:spChg>
        <pc:spChg chg="add del">
          <ac:chgData name="Ankit Mogha" userId="S::ankit.mogha@nashtechglobal.com::99bdce31-c147-4792-9d6b-627c3069a543" providerId="AD" clId="Web-{9DC9C98F-E58B-FDFD-7791-D2DAEFCDAC05}" dt="2023-05-25T19:45:35.990" v="393"/>
          <ac:spMkLst>
            <pc:docMk/>
            <pc:sldMk cId="3960099848" sldId="307"/>
            <ac:spMk id="20" creationId="{E5ACFA51-9B82-C68E-FEAC-20A0D7A251DC}"/>
          </ac:spMkLst>
        </pc:spChg>
        <pc:spChg chg="add">
          <ac:chgData name="Ankit Mogha" userId="S::ankit.mogha@nashtechglobal.com::99bdce31-c147-4792-9d6b-627c3069a543" providerId="AD" clId="Web-{9DC9C98F-E58B-FDFD-7791-D2DAEFCDAC05}" dt="2023-05-25T19:45:42.584" v="394"/>
          <ac:spMkLst>
            <pc:docMk/>
            <pc:sldMk cId="3960099848" sldId="307"/>
            <ac:spMk id="21" creationId="{EEF48DA0-9D08-D0EB-21BC-DB316CD0DF15}"/>
          </ac:spMkLst>
        </pc:spChg>
        <pc:spChg chg="add del">
          <ac:chgData name="Ankit Mogha" userId="S::ankit.mogha@nashtechglobal.com::99bdce31-c147-4792-9d6b-627c3069a543" providerId="AD" clId="Web-{9DC9C98F-E58B-FDFD-7791-D2DAEFCDAC05}" dt="2023-05-25T19:45:52.475" v="396"/>
          <ac:spMkLst>
            <pc:docMk/>
            <pc:sldMk cId="3960099848" sldId="307"/>
            <ac:spMk id="22" creationId="{EEF48DA0-9D08-D0EB-21BC-DB316CD0DF15}"/>
          </ac:spMkLst>
        </pc:spChg>
        <pc:spChg chg="add">
          <ac:chgData name="Ankit Mogha" userId="S::ankit.mogha@nashtechglobal.com::99bdce31-c147-4792-9d6b-627c3069a543" providerId="AD" clId="Web-{9DC9C98F-E58B-FDFD-7791-D2DAEFCDAC05}" dt="2023-05-25T19:45:59.084" v="397"/>
          <ac:spMkLst>
            <pc:docMk/>
            <pc:sldMk cId="3960099848" sldId="307"/>
            <ac:spMk id="23" creationId="{130C617B-42E8-70EB-5DB6-3E8ADAEB56F6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51:57.423" v="434" actId="1076"/>
          <ac:spMkLst>
            <pc:docMk/>
            <pc:sldMk cId="3960099848" sldId="307"/>
            <ac:spMk id="24" creationId="{1293C2F9-1E33-B350-53FD-DA8674C838C4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51:51.329" v="433" actId="1076"/>
          <ac:spMkLst>
            <pc:docMk/>
            <pc:sldMk cId="3960099848" sldId="307"/>
            <ac:spMk id="25" creationId="{7030C8FC-BFF2-6D76-1032-E82AE541B125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56:01.391" v="478" actId="20577"/>
          <ac:spMkLst>
            <pc:docMk/>
            <pc:sldMk cId="3960099848" sldId="307"/>
            <ac:spMk id="26" creationId="{E0C9F51E-4F02-A508-110A-A9958E815EB7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58:53.913" v="498" actId="1076"/>
          <ac:spMkLst>
            <pc:docMk/>
            <pc:sldMk cId="3960099848" sldId="307"/>
            <ac:spMk id="27" creationId="{35CB8FE6-5807-31AB-C1D1-B74CE409282C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58:14.240" v="495" actId="1076"/>
          <ac:spMkLst>
            <pc:docMk/>
            <pc:sldMk cId="3960099848" sldId="307"/>
            <ac:spMk id="28" creationId="{E5228CC3-95EF-217D-CCE5-566B63FE469E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19:58:11.584" v="494" actId="1076"/>
          <ac:spMkLst>
            <pc:docMk/>
            <pc:sldMk cId="3960099848" sldId="307"/>
            <ac:spMk id="29" creationId="{88C8546F-EE09-B2C3-AFAD-A1497A81C9C2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20:02:22.450" v="521" actId="1076"/>
          <ac:spMkLst>
            <pc:docMk/>
            <pc:sldMk cId="3960099848" sldId="307"/>
            <ac:spMk id="30" creationId="{1CC11E6C-360C-AB12-DAC5-409AF9584C1F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20:02:12.106" v="520" actId="1076"/>
          <ac:spMkLst>
            <pc:docMk/>
            <pc:sldMk cId="3960099848" sldId="307"/>
            <ac:spMk id="31" creationId="{6C591815-F9B3-5F0D-9270-4D0FA14645BB}"/>
          </ac:spMkLst>
        </pc:spChg>
        <pc:spChg chg="add del">
          <ac:chgData name="Ankit Mogha" userId="S::ankit.mogha@nashtechglobal.com::99bdce31-c147-4792-9d6b-627c3069a543" providerId="AD" clId="Web-{9DC9C98F-E58B-FDFD-7791-D2DAEFCDAC05}" dt="2023-05-25T20:01:56.215" v="519"/>
          <ac:spMkLst>
            <pc:docMk/>
            <pc:sldMk cId="3960099848" sldId="307"/>
            <ac:spMk id="32" creationId="{25B793B5-9DC2-4BEF-1EAE-EAB17E8F629B}"/>
          </ac:spMkLst>
        </pc:spChg>
      </pc:sldChg>
      <pc:sldChg chg="new del">
        <pc:chgData name="Ankit Mogha" userId="S::ankit.mogha@nashtechglobal.com::99bdce31-c147-4792-9d6b-627c3069a543" providerId="AD" clId="Web-{9DC9C98F-E58B-FDFD-7791-D2DAEFCDAC05}" dt="2023-05-25T20:04:52.095" v="526"/>
        <pc:sldMkLst>
          <pc:docMk/>
          <pc:sldMk cId="1596508519" sldId="308"/>
        </pc:sldMkLst>
      </pc:sldChg>
      <pc:sldChg chg="delSp new del">
        <pc:chgData name="Ankit Mogha" userId="S::ankit.mogha@nashtechglobal.com::99bdce31-c147-4792-9d6b-627c3069a543" providerId="AD" clId="Web-{9DC9C98F-E58B-FDFD-7791-D2DAEFCDAC05}" dt="2023-05-25T20:04:21.141" v="524"/>
        <pc:sldMkLst>
          <pc:docMk/>
          <pc:sldMk cId="1847381908" sldId="308"/>
        </pc:sldMkLst>
        <pc:spChg chg="del">
          <ac:chgData name="Ankit Mogha" userId="S::ankit.mogha@nashtechglobal.com::99bdce31-c147-4792-9d6b-627c3069a543" providerId="AD" clId="Web-{9DC9C98F-E58B-FDFD-7791-D2DAEFCDAC05}" dt="2023-05-25T20:04:17.657" v="523"/>
          <ac:spMkLst>
            <pc:docMk/>
            <pc:sldMk cId="1847381908" sldId="308"/>
            <ac:spMk id="4" creationId="{F1CD30E4-0146-1878-EF42-4E0323707AD9}"/>
          </ac:spMkLst>
        </pc:spChg>
      </pc:sldChg>
      <pc:sldChg chg="addSp delSp modSp new">
        <pc:chgData name="Ankit Mogha" userId="S::ankit.mogha@nashtechglobal.com::99bdce31-c147-4792-9d6b-627c3069a543" providerId="AD" clId="Web-{9DC9C98F-E58B-FDFD-7791-D2DAEFCDAC05}" dt="2023-05-25T20:15:28.067" v="588" actId="1076"/>
        <pc:sldMkLst>
          <pc:docMk/>
          <pc:sldMk cId="3319183082" sldId="308"/>
        </pc:sldMkLst>
        <pc:spChg chg="del">
          <ac:chgData name="Ankit Mogha" userId="S::ankit.mogha@nashtechglobal.com::99bdce31-c147-4792-9d6b-627c3069a543" providerId="AD" clId="Web-{9DC9C98F-E58B-FDFD-7791-D2DAEFCDAC05}" dt="2023-05-25T20:06:11.441" v="535"/>
          <ac:spMkLst>
            <pc:docMk/>
            <pc:sldMk cId="3319183082" sldId="308"/>
            <ac:spMk id="2" creationId="{999A0EB9-21F9-1522-CD1A-5EB62BC6C8FA}"/>
          </ac:spMkLst>
        </pc:spChg>
        <pc:spChg chg="del mod">
          <ac:chgData name="Ankit Mogha" userId="S::ankit.mogha@nashtechglobal.com::99bdce31-c147-4792-9d6b-627c3069a543" providerId="AD" clId="Web-{9DC9C98F-E58B-FDFD-7791-D2DAEFCDAC05}" dt="2023-05-25T20:05:49.222" v="531"/>
          <ac:spMkLst>
            <pc:docMk/>
            <pc:sldMk cId="3319183082" sldId="308"/>
            <ac:spMk id="3" creationId="{688101E3-26B3-C2A9-CE7A-04ECAC676644}"/>
          </ac:spMkLst>
        </pc:spChg>
        <pc:spChg chg="del">
          <ac:chgData name="Ankit Mogha" userId="S::ankit.mogha@nashtechglobal.com::99bdce31-c147-4792-9d6b-627c3069a543" providerId="AD" clId="Web-{9DC9C98F-E58B-FDFD-7791-D2DAEFCDAC05}" dt="2023-05-25T20:06:05.379" v="534"/>
          <ac:spMkLst>
            <pc:docMk/>
            <pc:sldMk cId="3319183082" sldId="308"/>
            <ac:spMk id="4" creationId="{06A3257E-5476-DFE4-A43E-C9561FAC4BC6}"/>
          </ac:spMkLst>
        </pc:spChg>
        <pc:spChg chg="del mod">
          <ac:chgData name="Ankit Mogha" userId="S::ankit.mogha@nashtechglobal.com::99bdce31-c147-4792-9d6b-627c3069a543" providerId="AD" clId="Web-{9DC9C98F-E58B-FDFD-7791-D2DAEFCDAC05}" dt="2023-05-25T20:06:27.270" v="538"/>
          <ac:spMkLst>
            <pc:docMk/>
            <pc:sldMk cId="3319183082" sldId="308"/>
            <ac:spMk id="5" creationId="{DD6C9964-1DC2-2ECC-4924-393EDDCC67FD}"/>
          </ac:spMkLst>
        </pc:spChg>
        <pc:spChg chg="del mod">
          <ac:chgData name="Ankit Mogha" userId="S::ankit.mogha@nashtechglobal.com::99bdce31-c147-4792-9d6b-627c3069a543" providerId="AD" clId="Web-{9DC9C98F-E58B-FDFD-7791-D2DAEFCDAC05}" dt="2023-05-25T20:09:06.040" v="550"/>
          <ac:spMkLst>
            <pc:docMk/>
            <pc:sldMk cId="3319183082" sldId="308"/>
            <ac:spMk id="6" creationId="{5DF46452-938F-DD34-FA0D-7E8FA12C36AA}"/>
          </ac:spMkLst>
        </pc:spChg>
        <pc:spChg chg="del">
          <ac:chgData name="Ankit Mogha" userId="S::ankit.mogha@nashtechglobal.com::99bdce31-c147-4792-9d6b-627c3069a543" providerId="AD" clId="Web-{9DC9C98F-E58B-FDFD-7791-D2DAEFCDAC05}" dt="2023-05-25T20:05:32.034" v="528"/>
          <ac:spMkLst>
            <pc:docMk/>
            <pc:sldMk cId="3319183082" sldId="308"/>
            <ac:spMk id="7" creationId="{338CF49A-B018-081F-FCA6-A13E7E48658F}"/>
          </ac:spMkLst>
        </pc:spChg>
        <pc:spChg chg="del">
          <ac:chgData name="Ankit Mogha" userId="S::ankit.mogha@nashtechglobal.com::99bdce31-c147-4792-9d6b-627c3069a543" providerId="AD" clId="Web-{9DC9C98F-E58B-FDFD-7791-D2DAEFCDAC05}" dt="2023-05-25T20:05:34.596" v="529"/>
          <ac:spMkLst>
            <pc:docMk/>
            <pc:sldMk cId="3319183082" sldId="308"/>
            <ac:spMk id="8" creationId="{6F0B99F1-6545-FAA4-0253-CFCF4876F2E6}"/>
          </ac:spMkLst>
        </pc:spChg>
        <pc:picChg chg="add mod ord">
          <ac:chgData name="Ankit Mogha" userId="S::ankit.mogha@nashtechglobal.com::99bdce31-c147-4792-9d6b-627c3069a543" providerId="AD" clId="Web-{9DC9C98F-E58B-FDFD-7791-D2DAEFCDAC05}" dt="2023-05-25T20:14:56.769" v="584" actId="1076"/>
          <ac:picMkLst>
            <pc:docMk/>
            <pc:sldMk cId="3319183082" sldId="308"/>
            <ac:picMk id="9" creationId="{D6387E7A-258F-2860-2398-536D97524185}"/>
          </ac:picMkLst>
        </pc:picChg>
        <pc:picChg chg="add mod ord">
          <ac:chgData name="Ankit Mogha" userId="S::ankit.mogha@nashtechglobal.com::99bdce31-c147-4792-9d6b-627c3069a543" providerId="AD" clId="Web-{9DC9C98F-E58B-FDFD-7791-D2DAEFCDAC05}" dt="2023-05-25T20:15:14.816" v="586" actId="14100"/>
          <ac:picMkLst>
            <pc:docMk/>
            <pc:sldMk cId="3319183082" sldId="308"/>
            <ac:picMk id="10" creationId="{F689A623-9AA3-9062-40CF-49FDE74034C7}"/>
          </ac:picMkLst>
        </pc:picChg>
        <pc:picChg chg="add mod ord">
          <ac:chgData name="Ankit Mogha" userId="S::ankit.mogha@nashtechglobal.com::99bdce31-c147-4792-9d6b-627c3069a543" providerId="AD" clId="Web-{9DC9C98F-E58B-FDFD-7791-D2DAEFCDAC05}" dt="2023-05-25T20:15:28.067" v="588" actId="1076"/>
          <ac:picMkLst>
            <pc:docMk/>
            <pc:sldMk cId="3319183082" sldId="308"/>
            <ac:picMk id="11" creationId="{F1279837-3C4A-0CF9-F51E-C8B74F4C0661}"/>
          </ac:picMkLst>
        </pc:picChg>
        <pc:picChg chg="add mod">
          <ac:chgData name="Ankit Mogha" userId="S::ankit.mogha@nashtechglobal.com::99bdce31-c147-4792-9d6b-627c3069a543" providerId="AD" clId="Web-{9DC9C98F-E58B-FDFD-7791-D2DAEFCDAC05}" dt="2023-05-25T20:15:24.989" v="587" actId="1076"/>
          <ac:picMkLst>
            <pc:docMk/>
            <pc:sldMk cId="3319183082" sldId="308"/>
            <ac:picMk id="12" creationId="{B84852E5-DCFF-2F86-03EB-F926BBAF3B28}"/>
          </ac:picMkLst>
        </pc:picChg>
      </pc:sldChg>
      <pc:sldChg chg="new del">
        <pc:chgData name="Ankit Mogha" userId="S::ankit.mogha@nashtechglobal.com::99bdce31-c147-4792-9d6b-627c3069a543" providerId="AD" clId="Web-{9DC9C98F-E58B-FDFD-7791-D2DAEFCDAC05}" dt="2023-05-25T20:10:01.854" v="557"/>
        <pc:sldMkLst>
          <pc:docMk/>
          <pc:sldMk cId="1115248375" sldId="309"/>
        </pc:sldMkLst>
      </pc:sldChg>
      <pc:sldChg chg="delSp new del">
        <pc:chgData name="Ankit Mogha" userId="S::ankit.mogha@nashtechglobal.com::99bdce31-c147-4792-9d6b-627c3069a543" providerId="AD" clId="Web-{9DC9C98F-E58B-FDFD-7791-D2DAEFCDAC05}" dt="2023-05-25T20:16:28.678" v="591"/>
        <pc:sldMkLst>
          <pc:docMk/>
          <pc:sldMk cId="1362212506" sldId="309"/>
        </pc:sldMkLst>
        <pc:spChg chg="del">
          <ac:chgData name="Ankit Mogha" userId="S::ankit.mogha@nashtechglobal.com::99bdce31-c147-4792-9d6b-627c3069a543" providerId="AD" clId="Web-{9DC9C98F-E58B-FDFD-7791-D2DAEFCDAC05}" dt="2023-05-25T20:16:26.662" v="590"/>
          <ac:spMkLst>
            <pc:docMk/>
            <pc:sldMk cId="1362212506" sldId="309"/>
            <ac:spMk id="3" creationId="{1881CFD4-1D95-3F4C-274F-13138712DB89}"/>
          </ac:spMkLst>
        </pc:spChg>
      </pc:sldChg>
      <pc:sldChg chg="new del">
        <pc:chgData name="Ankit Mogha" userId="S::ankit.mogha@nashtechglobal.com::99bdce31-c147-4792-9d6b-627c3069a543" providerId="AD" clId="Web-{9DC9C98F-E58B-FDFD-7791-D2DAEFCDAC05}" dt="2023-05-25T20:17:08.757" v="593"/>
        <pc:sldMkLst>
          <pc:docMk/>
          <pc:sldMk cId="1617780476" sldId="309"/>
        </pc:sldMkLst>
      </pc:sldChg>
      <pc:sldChg chg="addSp modSp new">
        <pc:chgData name="Ankit Mogha" userId="S::ankit.mogha@nashtechglobal.com::99bdce31-c147-4792-9d6b-627c3069a543" providerId="AD" clId="Web-{9DC9C98F-E58B-FDFD-7791-D2DAEFCDAC05}" dt="2023-05-25T20:24:27.036" v="652" actId="20577"/>
        <pc:sldMkLst>
          <pc:docMk/>
          <pc:sldMk cId="2412314119" sldId="309"/>
        </pc:sldMkLst>
        <pc:spChg chg="mod">
          <ac:chgData name="Ankit Mogha" userId="S::ankit.mogha@nashtechglobal.com::99bdce31-c147-4792-9d6b-627c3069a543" providerId="AD" clId="Web-{9DC9C98F-E58B-FDFD-7791-D2DAEFCDAC05}" dt="2023-05-25T20:24:27.036" v="652" actId="20577"/>
          <ac:spMkLst>
            <pc:docMk/>
            <pc:sldMk cId="2412314119" sldId="309"/>
            <ac:spMk id="2" creationId="{CC68056D-8E11-7957-ED23-9AEE01A073E6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20:23:44.128" v="647" actId="20577"/>
          <ac:spMkLst>
            <pc:docMk/>
            <pc:sldMk cId="2412314119" sldId="309"/>
            <ac:spMk id="4" creationId="{96BC9DC4-5A29-8EF1-4B7B-73A2CFA34E2D}"/>
          </ac:spMkLst>
        </pc:spChg>
        <pc:picChg chg="add mod">
          <ac:chgData name="Ankit Mogha" userId="S::ankit.mogha@nashtechglobal.com::99bdce31-c147-4792-9d6b-627c3069a543" providerId="AD" clId="Web-{9DC9C98F-E58B-FDFD-7791-D2DAEFCDAC05}" dt="2023-05-25T20:22:08.172" v="626" actId="1076"/>
          <ac:picMkLst>
            <pc:docMk/>
            <pc:sldMk cId="2412314119" sldId="309"/>
            <ac:picMk id="3" creationId="{0D14BC11-1086-50D9-3DB6-4DDE90464412}"/>
          </ac:picMkLst>
        </pc:picChg>
      </pc:sldChg>
      <pc:sldChg chg="modSp new del">
        <pc:chgData name="Ankit Mogha" userId="S::ankit.mogha@nashtechglobal.com::99bdce31-c147-4792-9d6b-627c3069a543" providerId="AD" clId="Web-{9DC9C98F-E58B-FDFD-7791-D2DAEFCDAC05}" dt="2023-05-25T20:20:33.326" v="605"/>
        <pc:sldMkLst>
          <pc:docMk/>
          <pc:sldMk cId="3582169187" sldId="309"/>
        </pc:sldMkLst>
        <pc:spChg chg="mod">
          <ac:chgData name="Ankit Mogha" userId="S::ankit.mogha@nashtechglobal.com::99bdce31-c147-4792-9d6b-627c3069a543" providerId="AD" clId="Web-{9DC9C98F-E58B-FDFD-7791-D2DAEFCDAC05}" dt="2023-05-25T20:17:29.055" v="602" actId="20577"/>
          <ac:spMkLst>
            <pc:docMk/>
            <pc:sldMk cId="3582169187" sldId="309"/>
            <ac:spMk id="2" creationId="{4799DDE2-7B5B-06CE-CF35-FCB32922075B}"/>
          </ac:spMkLst>
        </pc:spChg>
      </pc:sldChg>
      <pc:sldChg chg="addSp delSp modSp new del">
        <pc:chgData name="Ankit Mogha" userId="S::ankit.mogha@nashtechglobal.com::99bdce31-c147-4792-9d6b-627c3069a543" providerId="AD" clId="Web-{9DC9C98F-E58B-FDFD-7791-D2DAEFCDAC05}" dt="2023-05-25T20:23:18.909" v="636"/>
        <pc:sldMkLst>
          <pc:docMk/>
          <pc:sldMk cId="1001201130" sldId="310"/>
        </pc:sldMkLst>
        <pc:spChg chg="del">
          <ac:chgData name="Ankit Mogha" userId="S::ankit.mogha@nashtechglobal.com::99bdce31-c147-4792-9d6b-627c3069a543" providerId="AD" clId="Web-{9DC9C98F-E58B-FDFD-7791-D2DAEFCDAC05}" dt="2023-05-25T20:22:41.392" v="628"/>
          <ac:spMkLst>
            <pc:docMk/>
            <pc:sldMk cId="1001201130" sldId="310"/>
            <ac:spMk id="4" creationId="{D70CDC9A-527A-28A4-C3B8-0A557EDE99C4}"/>
          </ac:spMkLst>
        </pc:spChg>
        <pc:spChg chg="add del mod">
          <ac:chgData name="Ankit Mogha" userId="S::ankit.mogha@nashtechglobal.com::99bdce31-c147-4792-9d6b-627c3069a543" providerId="AD" clId="Web-{9DC9C98F-E58B-FDFD-7791-D2DAEFCDAC05}" dt="2023-05-25T20:23:08.174" v="634"/>
          <ac:spMkLst>
            <pc:docMk/>
            <pc:sldMk cId="1001201130" sldId="310"/>
            <ac:spMk id="7" creationId="{266AAC0F-B492-D5D6-FF53-BA1539E94FB6}"/>
          </ac:spMkLst>
        </pc:spChg>
        <pc:picChg chg="add del mod ord">
          <ac:chgData name="Ankit Mogha" userId="S::ankit.mogha@nashtechglobal.com::99bdce31-c147-4792-9d6b-627c3069a543" providerId="AD" clId="Web-{9DC9C98F-E58B-FDFD-7791-D2DAEFCDAC05}" dt="2023-05-25T20:23:00.533" v="633"/>
          <ac:picMkLst>
            <pc:docMk/>
            <pc:sldMk cId="1001201130" sldId="310"/>
            <ac:picMk id="5" creationId="{ECA534D7-8316-8967-9728-776FB4C23172}"/>
          </ac:picMkLst>
        </pc:picChg>
        <pc:picChg chg="add mod ord">
          <ac:chgData name="Ankit Mogha" userId="S::ankit.mogha@nashtechglobal.com::99bdce31-c147-4792-9d6b-627c3069a543" providerId="AD" clId="Web-{9DC9C98F-E58B-FDFD-7791-D2DAEFCDAC05}" dt="2023-05-25T20:23:15.205" v="635" actId="1076"/>
          <ac:picMkLst>
            <pc:docMk/>
            <pc:sldMk cId="1001201130" sldId="310"/>
            <ac:picMk id="8" creationId="{158B1823-0FE5-84CC-EA4B-DE3F96C66B80}"/>
          </ac:picMkLst>
        </pc:picChg>
      </pc:sldChg>
      <pc:sldChg chg="addSp delSp modSp new">
        <pc:chgData name="Ankit Mogha" userId="S::ankit.mogha@nashtechglobal.com::99bdce31-c147-4792-9d6b-627c3069a543" providerId="AD" clId="Web-{9DC9C98F-E58B-FDFD-7791-D2DAEFCDAC05}" dt="2023-05-25T20:25:32.881" v="672" actId="1076"/>
        <pc:sldMkLst>
          <pc:docMk/>
          <pc:sldMk cId="1494685419" sldId="310"/>
        </pc:sldMkLst>
        <pc:spChg chg="mod">
          <ac:chgData name="Ankit Mogha" userId="S::ankit.mogha@nashtechglobal.com::99bdce31-c147-4792-9d6b-627c3069a543" providerId="AD" clId="Web-{9DC9C98F-E58B-FDFD-7791-D2DAEFCDAC05}" dt="2023-05-25T20:24:29.395" v="653" actId="20577"/>
          <ac:spMkLst>
            <pc:docMk/>
            <pc:sldMk cId="1494685419" sldId="310"/>
            <ac:spMk id="2" creationId="{71A064B1-2EF9-68A2-22D7-8BB79D39DA4F}"/>
          </ac:spMkLst>
        </pc:spChg>
        <pc:spChg chg="add del mod">
          <ac:chgData name="Ankit Mogha" userId="S::ankit.mogha@nashtechglobal.com::99bdce31-c147-4792-9d6b-627c3069a543" providerId="AD" clId="Web-{9DC9C98F-E58B-FDFD-7791-D2DAEFCDAC05}" dt="2023-05-25T20:24:18.426" v="651"/>
          <ac:spMkLst>
            <pc:docMk/>
            <pc:sldMk cId="1494685419" sldId="310"/>
            <ac:spMk id="3" creationId="{FBC93F80-C561-40FB-8795-E72120FBF141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20:25:08.615" v="667" actId="20577"/>
          <ac:spMkLst>
            <pc:docMk/>
            <pc:sldMk cId="1494685419" sldId="310"/>
            <ac:spMk id="5" creationId="{4975E0C8-E59C-C292-8F75-6D2B7C8ED10E}"/>
          </ac:spMkLst>
        </pc:spChg>
        <pc:picChg chg="add mod">
          <ac:chgData name="Ankit Mogha" userId="S::ankit.mogha@nashtechglobal.com::99bdce31-c147-4792-9d6b-627c3069a543" providerId="AD" clId="Web-{9DC9C98F-E58B-FDFD-7791-D2DAEFCDAC05}" dt="2023-05-25T20:25:32.881" v="672" actId="1076"/>
          <ac:picMkLst>
            <pc:docMk/>
            <pc:sldMk cId="1494685419" sldId="310"/>
            <ac:picMk id="6" creationId="{45C82BE0-A939-11E5-ED01-B4CE0EEF72F9}"/>
          </ac:picMkLst>
        </pc:picChg>
      </pc:sldChg>
      <pc:sldChg chg="addSp delSp modSp new del">
        <pc:chgData name="Ankit Mogha" userId="S::ankit.mogha@nashtechglobal.com::99bdce31-c147-4792-9d6b-627c3069a543" providerId="AD" clId="Web-{9DC9C98F-E58B-FDFD-7791-D2DAEFCDAC05}" dt="2023-05-25T20:21:17.280" v="611"/>
        <pc:sldMkLst>
          <pc:docMk/>
          <pc:sldMk cId="3236852756" sldId="310"/>
        </pc:sldMkLst>
        <pc:spChg chg="mod">
          <ac:chgData name="Ankit Mogha" userId="S::ankit.mogha@nashtechglobal.com::99bdce31-c147-4792-9d6b-627c3069a543" providerId="AD" clId="Web-{9DC9C98F-E58B-FDFD-7791-D2DAEFCDAC05}" dt="2023-05-25T20:20:30.122" v="604" actId="20577"/>
          <ac:spMkLst>
            <pc:docMk/>
            <pc:sldMk cId="3236852756" sldId="310"/>
            <ac:spMk id="11" creationId="{842D4DDD-64D1-CD20-697E-E6B769EFBEEA}"/>
          </ac:spMkLst>
        </pc:spChg>
        <pc:picChg chg="add del mod">
          <ac:chgData name="Ankit Mogha" userId="S::ankit.mogha@nashtechglobal.com::99bdce31-c147-4792-9d6b-627c3069a543" providerId="AD" clId="Web-{9DC9C98F-E58B-FDFD-7791-D2DAEFCDAC05}" dt="2023-05-25T20:21:14.733" v="610"/>
          <ac:picMkLst>
            <pc:docMk/>
            <pc:sldMk cId="3236852756" sldId="310"/>
            <ac:picMk id="12" creationId="{3E50107A-538A-DB27-9ED8-03F5FEBA59CC}"/>
          </ac:picMkLst>
        </pc:picChg>
      </pc:sldChg>
      <pc:sldChg chg="addSp delSp modSp new">
        <pc:chgData name="Ankit Mogha" userId="S::ankit.mogha@nashtechglobal.com::99bdce31-c147-4792-9d6b-627c3069a543" providerId="AD" clId="Web-{9DC9C98F-E58B-FDFD-7791-D2DAEFCDAC05}" dt="2023-05-25T20:28:41.324" v="691" actId="1076"/>
        <pc:sldMkLst>
          <pc:docMk/>
          <pc:sldMk cId="3769798613" sldId="311"/>
        </pc:sldMkLst>
        <pc:spChg chg="mod">
          <ac:chgData name="Ankit Mogha" userId="S::ankit.mogha@nashtechglobal.com::99bdce31-c147-4792-9d6b-627c3069a543" providerId="AD" clId="Web-{9DC9C98F-E58B-FDFD-7791-D2DAEFCDAC05}" dt="2023-05-25T20:27:37.729" v="674" actId="20577"/>
          <ac:spMkLst>
            <pc:docMk/>
            <pc:sldMk cId="3769798613" sldId="311"/>
            <ac:spMk id="2" creationId="{1EA4A72A-410B-C74C-C593-AF2A7BE44362}"/>
          </ac:spMkLst>
        </pc:spChg>
        <pc:spChg chg="add del mod">
          <ac:chgData name="Ankit Mogha" userId="S::ankit.mogha@nashtechglobal.com::99bdce31-c147-4792-9d6b-627c3069a543" providerId="AD" clId="Web-{9DC9C98F-E58B-FDFD-7791-D2DAEFCDAC05}" dt="2023-05-25T20:27:49.807" v="677"/>
          <ac:spMkLst>
            <pc:docMk/>
            <pc:sldMk cId="3769798613" sldId="311"/>
            <ac:spMk id="3" creationId="{1F8A366F-985C-9DDD-435F-C6689B54BB93}"/>
          </ac:spMkLst>
        </pc:spChg>
        <pc:spChg chg="add mod">
          <ac:chgData name="Ankit Mogha" userId="S::ankit.mogha@nashtechglobal.com::99bdce31-c147-4792-9d6b-627c3069a543" providerId="AD" clId="Web-{9DC9C98F-E58B-FDFD-7791-D2DAEFCDAC05}" dt="2023-05-25T20:28:15.839" v="686" actId="14100"/>
          <ac:spMkLst>
            <pc:docMk/>
            <pc:sldMk cId="3769798613" sldId="311"/>
            <ac:spMk id="5" creationId="{793DF443-3516-F229-5094-93903D2D02C2}"/>
          </ac:spMkLst>
        </pc:spChg>
        <pc:picChg chg="add mod">
          <ac:chgData name="Ankit Mogha" userId="S::ankit.mogha@nashtechglobal.com::99bdce31-c147-4792-9d6b-627c3069a543" providerId="AD" clId="Web-{9DC9C98F-E58B-FDFD-7791-D2DAEFCDAC05}" dt="2023-05-25T20:28:41.324" v="691" actId="1076"/>
          <ac:picMkLst>
            <pc:docMk/>
            <pc:sldMk cId="3769798613" sldId="311"/>
            <ac:picMk id="6" creationId="{408CAC43-B9A6-6084-C55B-E7B85F71BF04}"/>
          </ac:picMkLst>
        </pc:picChg>
      </pc:sldChg>
      <pc:sldChg chg="addSp delSp modSp new">
        <pc:chgData name="Ankit Mogha" userId="S::ankit.mogha@nashtechglobal.com::99bdce31-c147-4792-9d6b-627c3069a543" providerId="AD" clId="Web-{9DC9C98F-E58B-FDFD-7791-D2DAEFCDAC05}" dt="2023-05-25T20:33:41.161" v="773" actId="20577"/>
        <pc:sldMkLst>
          <pc:docMk/>
          <pc:sldMk cId="2048641038" sldId="312"/>
        </pc:sldMkLst>
        <pc:spChg chg="mod">
          <ac:chgData name="Ankit Mogha" userId="S::ankit.mogha@nashtechglobal.com::99bdce31-c147-4792-9d6b-627c3069a543" providerId="AD" clId="Web-{9DC9C98F-E58B-FDFD-7791-D2DAEFCDAC05}" dt="2023-05-25T20:30:22.530" v="696" actId="20577"/>
          <ac:spMkLst>
            <pc:docMk/>
            <pc:sldMk cId="2048641038" sldId="312"/>
            <ac:spMk id="2" creationId="{1B39661B-00E8-1E29-17BA-A35D8206C3C5}"/>
          </ac:spMkLst>
        </pc:spChg>
        <pc:spChg chg="mod">
          <ac:chgData name="Ankit Mogha" userId="S::ankit.mogha@nashtechglobal.com::99bdce31-c147-4792-9d6b-627c3069a543" providerId="AD" clId="Web-{9DC9C98F-E58B-FDFD-7791-D2DAEFCDAC05}" dt="2023-05-25T20:33:41.161" v="773" actId="20577"/>
          <ac:spMkLst>
            <pc:docMk/>
            <pc:sldMk cId="2048641038" sldId="312"/>
            <ac:spMk id="3" creationId="{97EC8316-793D-0113-6F8E-A83B4EA7AC26}"/>
          </ac:spMkLst>
        </pc:spChg>
        <pc:spChg chg="del">
          <ac:chgData name="Ankit Mogha" userId="S::ankit.mogha@nashtechglobal.com::99bdce31-c147-4792-9d6b-627c3069a543" providerId="AD" clId="Web-{9DC9C98F-E58B-FDFD-7791-D2DAEFCDAC05}" dt="2023-05-25T20:30:27.687" v="697"/>
          <ac:spMkLst>
            <pc:docMk/>
            <pc:sldMk cId="2048641038" sldId="312"/>
            <ac:spMk id="4" creationId="{150D746B-39DF-029E-572D-4D56388739E0}"/>
          </ac:spMkLst>
        </pc:spChg>
        <pc:picChg chg="add mod ord modCrop">
          <ac:chgData name="Ankit Mogha" userId="S::ankit.mogha@nashtechglobal.com::99bdce31-c147-4792-9d6b-627c3069a543" providerId="AD" clId="Web-{9DC9C98F-E58B-FDFD-7791-D2DAEFCDAC05}" dt="2023-05-25T20:31:43.548" v="708" actId="1076"/>
          <ac:picMkLst>
            <pc:docMk/>
            <pc:sldMk cId="2048641038" sldId="312"/>
            <ac:picMk id="5" creationId="{C3E3ACAD-4AD5-BBDA-49F5-6B45CE49A585}"/>
          </ac:picMkLst>
        </pc:picChg>
      </pc:sldChg>
    </pc:docChg>
  </pc:docChgLst>
  <pc:docChgLst>
    <pc:chgData name="Niraj Kumar" userId="S::niraj.kumar@nashtechglobal.com::69af53d1-3b44-4bbf-b7d6-3741d9a82d51" providerId="AD" clId="Web-{5F31ED29-2063-84C3-F398-BA1F1150A72A}"/>
    <pc:docChg chg="modSld sldOrd">
      <pc:chgData name="Niraj Kumar" userId="S::niraj.kumar@nashtechglobal.com::69af53d1-3b44-4bbf-b7d6-3741d9a82d51" providerId="AD" clId="Web-{5F31ED29-2063-84C3-F398-BA1F1150A72A}" dt="2023-05-30T12:43:39.847" v="160" actId="20577"/>
      <pc:docMkLst>
        <pc:docMk/>
      </pc:docMkLst>
      <pc:sldChg chg="addSp modSp ord">
        <pc:chgData name="Niraj Kumar" userId="S::niraj.kumar@nashtechglobal.com::69af53d1-3b44-4bbf-b7d6-3741d9a82d51" providerId="AD" clId="Web-{5F31ED29-2063-84C3-F398-BA1F1150A72A}" dt="2023-05-30T12:43:39.847" v="160" actId="20577"/>
        <pc:sldMkLst>
          <pc:docMk/>
          <pc:sldMk cId="3583120099" sldId="319"/>
        </pc:sldMkLst>
        <pc:spChg chg="mod">
          <ac:chgData name="Niraj Kumar" userId="S::niraj.kumar@nashtechglobal.com::69af53d1-3b44-4bbf-b7d6-3741d9a82d51" providerId="AD" clId="Web-{5F31ED29-2063-84C3-F398-BA1F1150A72A}" dt="2023-05-30T12:43:39.847" v="160" actId="20577"/>
          <ac:spMkLst>
            <pc:docMk/>
            <pc:sldMk cId="3583120099" sldId="319"/>
            <ac:spMk id="3" creationId="{3E0E13B7-2E38-5E11-3E28-C7409E996914}"/>
          </ac:spMkLst>
        </pc:spChg>
        <pc:picChg chg="add mod">
          <ac:chgData name="Niraj Kumar" userId="S::niraj.kumar@nashtechglobal.com::69af53d1-3b44-4bbf-b7d6-3741d9a82d51" providerId="AD" clId="Web-{5F31ED29-2063-84C3-F398-BA1F1150A72A}" dt="2023-05-30T12:43:20.097" v="159" actId="1076"/>
          <ac:picMkLst>
            <pc:docMk/>
            <pc:sldMk cId="3583120099" sldId="319"/>
            <ac:picMk id="4" creationId="{EA6E16FE-7BD9-FF3D-6662-9889A5BC8B2E}"/>
          </ac:picMkLst>
        </pc:picChg>
      </pc:sldChg>
    </pc:docChg>
  </pc:docChgLst>
  <pc:docChgLst>
    <pc:chgData name="Ankit Mogha" userId="S::ankit.mogha@nashtechglobal.com::99bdce31-c147-4792-9d6b-627c3069a543" providerId="AD" clId="Web-{01457021-0EA5-C2DC-8662-486C4675360B}"/>
    <pc:docChg chg="modSld">
      <pc:chgData name="Ankit Mogha" userId="S::ankit.mogha@nashtechglobal.com::99bdce31-c147-4792-9d6b-627c3069a543" providerId="AD" clId="Web-{01457021-0EA5-C2DC-8662-486C4675360B}" dt="2023-05-29T03:49:21.465" v="4" actId="20577"/>
      <pc:docMkLst>
        <pc:docMk/>
      </pc:docMkLst>
      <pc:sldChg chg="modSp">
        <pc:chgData name="Ankit Mogha" userId="S::ankit.mogha@nashtechglobal.com::99bdce31-c147-4792-9d6b-627c3069a543" providerId="AD" clId="Web-{01457021-0EA5-C2DC-8662-486C4675360B}" dt="2023-05-29T03:49:21.465" v="4" actId="20577"/>
        <pc:sldMkLst>
          <pc:docMk/>
          <pc:sldMk cId="2093148348" sldId="306"/>
        </pc:sldMkLst>
        <pc:spChg chg="mod">
          <ac:chgData name="Ankit Mogha" userId="S::ankit.mogha@nashtechglobal.com::99bdce31-c147-4792-9d6b-627c3069a543" providerId="AD" clId="Web-{01457021-0EA5-C2DC-8662-486C4675360B}" dt="2023-05-29T03:49:21.465" v="4" actId="20577"/>
          <ac:spMkLst>
            <pc:docMk/>
            <pc:sldMk cId="2093148348" sldId="306"/>
            <ac:spMk id="3" creationId="{49A15B31-4CD6-1D88-9682-53B4F0522FCD}"/>
          </ac:spMkLst>
        </pc:spChg>
      </pc:sldChg>
    </pc:docChg>
  </pc:docChgLst>
  <pc:docChgLst>
    <pc:chgData name="Yaser Khursheed" userId="S::yaser.khursheed@nashtechglobal.com::daf0fe52-7ee5-4d99-8b3b-879369edeb0b" providerId="AD" clId="Web-{B54BE91B-4968-D9D9-8FB9-B74AB76F61F2}"/>
    <pc:docChg chg="addSld delSld modSld sldOrd addMainMaster delMainMaster">
      <pc:chgData name="Yaser Khursheed" userId="S::yaser.khursheed@nashtechglobal.com::daf0fe52-7ee5-4d99-8b3b-879369edeb0b" providerId="AD" clId="Web-{B54BE91B-4968-D9D9-8FB9-B74AB76F61F2}" dt="2023-05-30T02:48:32.502" v="713" actId="1076"/>
      <pc:docMkLst>
        <pc:docMk/>
      </pc:docMkLst>
      <pc:sldChg chg="modSp">
        <pc:chgData name="Yaser Khursheed" userId="S::yaser.khursheed@nashtechglobal.com::daf0fe52-7ee5-4d99-8b3b-879369edeb0b" providerId="AD" clId="Web-{B54BE91B-4968-D9D9-8FB9-B74AB76F61F2}" dt="2023-05-30T02:43:03.440" v="664" actId="20577"/>
        <pc:sldMkLst>
          <pc:docMk/>
          <pc:sldMk cId="1077368821" sldId="258"/>
        </pc:sldMkLst>
        <pc:spChg chg="mod">
          <ac:chgData name="Yaser Khursheed" userId="S::yaser.khursheed@nashtechglobal.com::daf0fe52-7ee5-4d99-8b3b-879369edeb0b" providerId="AD" clId="Web-{B54BE91B-4968-D9D9-8FB9-B74AB76F61F2}" dt="2023-05-30T02:43:03.440" v="664" actId="20577"/>
          <ac:spMkLst>
            <pc:docMk/>
            <pc:sldMk cId="1077368821" sldId="258"/>
            <ac:spMk id="2" creationId="{95558704-037F-4FEA-AEEC-B05917B8050E}"/>
          </ac:spMkLst>
        </pc:spChg>
      </pc:sldChg>
      <pc:sldChg chg="modSp">
        <pc:chgData name="Yaser Khursheed" userId="S::yaser.khursheed@nashtechglobal.com::daf0fe52-7ee5-4d99-8b3b-879369edeb0b" providerId="AD" clId="Web-{B54BE91B-4968-D9D9-8FB9-B74AB76F61F2}" dt="2023-05-30T01:52:43.615" v="26" actId="14100"/>
        <pc:sldMkLst>
          <pc:docMk/>
          <pc:sldMk cId="182555956" sldId="296"/>
        </pc:sldMkLst>
        <pc:picChg chg="mod">
          <ac:chgData name="Yaser Khursheed" userId="S::yaser.khursheed@nashtechglobal.com::daf0fe52-7ee5-4d99-8b3b-879369edeb0b" providerId="AD" clId="Web-{B54BE91B-4968-D9D9-8FB9-B74AB76F61F2}" dt="2023-05-30T01:52:43.615" v="26" actId="14100"/>
          <ac:picMkLst>
            <pc:docMk/>
            <pc:sldMk cId="182555956" sldId="296"/>
            <ac:picMk id="4" creationId="{CF9C08E5-7001-041F-0556-14B9914748D0}"/>
          </ac:picMkLst>
        </pc:picChg>
      </pc:sldChg>
      <pc:sldChg chg="modSp">
        <pc:chgData name="Yaser Khursheed" userId="S::yaser.khursheed@nashtechglobal.com::daf0fe52-7ee5-4d99-8b3b-879369edeb0b" providerId="AD" clId="Web-{B54BE91B-4968-D9D9-8FB9-B74AB76F61F2}" dt="2023-05-30T02:43:57.519" v="682" actId="20577"/>
        <pc:sldMkLst>
          <pc:docMk/>
          <pc:sldMk cId="726386941" sldId="299"/>
        </pc:sldMkLst>
        <pc:spChg chg="mod">
          <ac:chgData name="Yaser Khursheed" userId="S::yaser.khursheed@nashtechglobal.com::daf0fe52-7ee5-4d99-8b3b-879369edeb0b" providerId="AD" clId="Web-{B54BE91B-4968-D9D9-8FB9-B74AB76F61F2}" dt="2023-05-30T02:43:57.519" v="682" actId="20577"/>
          <ac:spMkLst>
            <pc:docMk/>
            <pc:sldMk cId="726386941" sldId="299"/>
            <ac:spMk id="2" creationId="{0946C975-5228-4D9F-89C3-B4CA163E81A5}"/>
          </ac:spMkLst>
        </pc:spChg>
        <pc:spChg chg="mod">
          <ac:chgData name="Yaser Khursheed" userId="S::yaser.khursheed@nashtechglobal.com::daf0fe52-7ee5-4d99-8b3b-879369edeb0b" providerId="AD" clId="Web-{B54BE91B-4968-D9D9-8FB9-B74AB76F61F2}" dt="2023-05-30T02:43:26.503" v="666" actId="20577"/>
          <ac:spMkLst>
            <pc:docMk/>
            <pc:sldMk cId="726386941" sldId="299"/>
            <ac:spMk id="3" creationId="{116FAE2A-0AAB-4F74-B0AD-D7B5C5A2C869}"/>
          </ac:spMkLst>
        </pc:spChg>
      </pc:sldChg>
      <pc:sldChg chg="modSp add">
        <pc:chgData name="Yaser Khursheed" userId="S::yaser.khursheed@nashtechglobal.com::daf0fe52-7ee5-4d99-8b3b-879369edeb0b" providerId="AD" clId="Web-{B54BE91B-4968-D9D9-8FB9-B74AB76F61F2}" dt="2023-05-30T01:51:26.189" v="22" actId="20577"/>
        <pc:sldMkLst>
          <pc:docMk/>
          <pc:sldMk cId="2841418601" sldId="313"/>
        </pc:sldMkLst>
        <pc:spChg chg="mod">
          <ac:chgData name="Yaser Khursheed" userId="S::yaser.khursheed@nashtechglobal.com::daf0fe52-7ee5-4d99-8b3b-879369edeb0b" providerId="AD" clId="Web-{B54BE91B-4968-D9D9-8FB9-B74AB76F61F2}" dt="2023-05-30T01:51:26.189" v="22" actId="20577"/>
          <ac:spMkLst>
            <pc:docMk/>
            <pc:sldMk cId="2841418601" sldId="313"/>
            <ac:spMk id="2" creationId="{4483D1C0-AEBE-43F2-AF2A-23F080C327DF}"/>
          </ac:spMkLst>
        </pc:spChg>
      </pc:sldChg>
      <pc:sldChg chg="add del">
        <pc:chgData name="Yaser Khursheed" userId="S::yaser.khursheed@nashtechglobal.com::daf0fe52-7ee5-4d99-8b3b-879369edeb0b" providerId="AD" clId="Web-{B54BE91B-4968-D9D9-8FB9-B74AB76F61F2}" dt="2023-05-30T01:50:59.484" v="1"/>
        <pc:sldMkLst>
          <pc:docMk/>
          <pc:sldMk cId="3555977441" sldId="313"/>
        </pc:sldMkLst>
      </pc:sldChg>
      <pc:sldChg chg="delSp modSp add delAnim">
        <pc:chgData name="Yaser Khursheed" userId="S::yaser.khursheed@nashtechglobal.com::daf0fe52-7ee5-4d99-8b3b-879369edeb0b" providerId="AD" clId="Web-{B54BE91B-4968-D9D9-8FB9-B74AB76F61F2}" dt="2023-05-30T02:48:32.502" v="713" actId="1076"/>
        <pc:sldMkLst>
          <pc:docMk/>
          <pc:sldMk cId="2604527017" sldId="314"/>
        </pc:sldMkLst>
        <pc:spChg chg="mod">
          <ac:chgData name="Yaser Khursheed" userId="S::yaser.khursheed@nashtechglobal.com::daf0fe52-7ee5-4d99-8b3b-879369edeb0b" providerId="AD" clId="Web-{B54BE91B-4968-D9D9-8FB9-B74AB76F61F2}" dt="2023-05-30T02:47:04.503" v="705" actId="1076"/>
          <ac:spMkLst>
            <pc:docMk/>
            <pc:sldMk cId="2604527017" sldId="314"/>
            <ac:spMk id="2" creationId="{74E44C1B-546D-166B-6FA2-ED1D99448EE4}"/>
          </ac:spMkLst>
        </pc:spChg>
        <pc:spChg chg="mod">
          <ac:chgData name="Yaser Khursheed" userId="S::yaser.khursheed@nashtechglobal.com::daf0fe52-7ee5-4d99-8b3b-879369edeb0b" providerId="AD" clId="Web-{B54BE91B-4968-D9D9-8FB9-B74AB76F61F2}" dt="2023-05-30T02:48:32.502" v="713" actId="1076"/>
          <ac:spMkLst>
            <pc:docMk/>
            <pc:sldMk cId="2604527017" sldId="314"/>
            <ac:spMk id="3" creationId="{5AB08FAA-9357-3833-1160-DEB7211E7FEF}"/>
          </ac:spMkLst>
        </pc:spChg>
        <pc:spChg chg="mod">
          <ac:chgData name="Yaser Khursheed" userId="S::yaser.khursheed@nashtechglobal.com::daf0fe52-7ee5-4d99-8b3b-879369edeb0b" providerId="AD" clId="Web-{B54BE91B-4968-D9D9-8FB9-B74AB76F61F2}" dt="2023-05-30T02:47:28.331" v="712" actId="1076"/>
          <ac:spMkLst>
            <pc:docMk/>
            <pc:sldMk cId="2604527017" sldId="314"/>
            <ac:spMk id="4" creationId="{AC46EB59-54E4-D172-9B80-6E4E749B3DE8}"/>
          </ac:spMkLst>
        </pc:spChg>
        <pc:spChg chg="mod">
          <ac:chgData name="Yaser Khursheed" userId="S::yaser.khursheed@nashtechglobal.com::daf0fe52-7ee5-4d99-8b3b-879369edeb0b" providerId="AD" clId="Web-{B54BE91B-4968-D9D9-8FB9-B74AB76F61F2}" dt="2023-05-30T02:47:01.721" v="704" actId="1076"/>
          <ac:spMkLst>
            <pc:docMk/>
            <pc:sldMk cId="2604527017" sldId="314"/>
            <ac:spMk id="5" creationId="{B30CB0E9-2BF1-7091-283D-B65005F315D1}"/>
          </ac:spMkLst>
        </pc:spChg>
        <pc:spChg chg="mod">
          <ac:chgData name="Yaser Khursheed" userId="S::yaser.khursheed@nashtechglobal.com::daf0fe52-7ee5-4d99-8b3b-879369edeb0b" providerId="AD" clId="Web-{B54BE91B-4968-D9D9-8FB9-B74AB76F61F2}" dt="2023-05-30T02:46:18.628" v="689" actId="20577"/>
          <ac:spMkLst>
            <pc:docMk/>
            <pc:sldMk cId="2604527017" sldId="314"/>
            <ac:spMk id="219" creationId="{00000000-0000-0000-0000-000000000000}"/>
          </ac:spMkLst>
        </pc:spChg>
        <pc:spChg chg="mod">
          <ac:chgData name="Yaser Khursheed" userId="S::yaser.khursheed@nashtechglobal.com::daf0fe52-7ee5-4d99-8b3b-879369edeb0b" providerId="AD" clId="Web-{B54BE91B-4968-D9D9-8FB9-B74AB76F61F2}" dt="2023-05-30T02:47:20.159" v="711" actId="14100"/>
          <ac:spMkLst>
            <pc:docMk/>
            <pc:sldMk cId="2604527017" sldId="314"/>
            <ac:spMk id="220" creationId="{00000000-0000-0000-0000-000000000000}"/>
          </ac:spMkLst>
        </pc:spChg>
        <pc:grpChg chg="del">
          <ac:chgData name="Yaser Khursheed" userId="S::yaser.khursheed@nashtechglobal.com::daf0fe52-7ee5-4d99-8b3b-879369edeb0b" providerId="AD" clId="Web-{B54BE91B-4968-D9D9-8FB9-B74AB76F61F2}" dt="2023-05-30T01:53:41.133" v="28"/>
          <ac:grpSpMkLst>
            <pc:docMk/>
            <pc:sldMk cId="2604527017" sldId="314"/>
            <ac:grpSpMk id="10" creationId="{187C2F80-5514-B9DF-B3DA-AFE09AC1FE6F}"/>
          </ac:grpSpMkLst>
        </pc:grpChg>
        <pc:grpChg chg="del">
          <ac:chgData name="Yaser Khursheed" userId="S::yaser.khursheed@nashtechglobal.com::daf0fe52-7ee5-4d99-8b3b-879369edeb0b" providerId="AD" clId="Web-{B54BE91B-4968-D9D9-8FB9-B74AB76F61F2}" dt="2023-05-30T01:53:43.524" v="29"/>
          <ac:grpSpMkLst>
            <pc:docMk/>
            <pc:sldMk cId="2604527017" sldId="314"/>
            <ac:grpSpMk id="11" creationId="{8F9EE0FE-3A05-6683-46CC-CB25FFD5F31C}"/>
          </ac:grpSpMkLst>
        </pc:grpChg>
      </pc:sldChg>
      <pc:sldChg chg="modSp add ord replId">
        <pc:chgData name="Yaser Khursheed" userId="S::yaser.khursheed@nashtechglobal.com::daf0fe52-7ee5-4d99-8b3b-879369edeb0b" providerId="AD" clId="Web-{B54BE91B-4968-D9D9-8FB9-B74AB76F61F2}" dt="2023-05-30T02:41:41.675" v="649" actId="20577"/>
        <pc:sldMkLst>
          <pc:docMk/>
          <pc:sldMk cId="143277125" sldId="315"/>
        </pc:sldMkLst>
        <pc:spChg chg="mod">
          <ac:chgData name="Yaser Khursheed" userId="S::yaser.khursheed@nashtechglobal.com::daf0fe52-7ee5-4d99-8b3b-879369edeb0b" providerId="AD" clId="Web-{B54BE91B-4968-D9D9-8FB9-B74AB76F61F2}" dt="2023-05-30T02:41:41.675" v="649" actId="20577"/>
          <ac:spMkLst>
            <pc:docMk/>
            <pc:sldMk cId="143277125" sldId="315"/>
            <ac:spMk id="2" creationId="{4483D1C0-AEBE-43F2-AF2A-23F080C327DF}"/>
          </ac:spMkLst>
        </pc:spChg>
      </pc:sldChg>
      <pc:sldChg chg="modSp add ord replId">
        <pc:chgData name="Yaser Khursheed" userId="S::yaser.khursheed@nashtechglobal.com::daf0fe52-7ee5-4d99-8b3b-879369edeb0b" providerId="AD" clId="Web-{B54BE91B-4968-D9D9-8FB9-B74AB76F61F2}" dt="2023-05-30T02:42:21.019" v="652"/>
        <pc:sldMkLst>
          <pc:docMk/>
          <pc:sldMk cId="608224799" sldId="316"/>
        </pc:sldMkLst>
        <pc:spChg chg="mod">
          <ac:chgData name="Yaser Khursheed" userId="S::yaser.khursheed@nashtechglobal.com::daf0fe52-7ee5-4d99-8b3b-879369edeb0b" providerId="AD" clId="Web-{B54BE91B-4968-D9D9-8FB9-B74AB76F61F2}" dt="2023-05-30T02:42:12.831" v="651" actId="20577"/>
          <ac:spMkLst>
            <pc:docMk/>
            <pc:sldMk cId="608224799" sldId="316"/>
            <ac:spMk id="2" creationId="{4483D1C0-AEBE-43F2-AF2A-23F080C327DF}"/>
          </ac:spMkLst>
        </pc:spChg>
      </pc:sldChg>
      <pc:sldChg chg="modSp add replId">
        <pc:chgData name="Yaser Khursheed" userId="S::yaser.khursheed@nashtechglobal.com::daf0fe52-7ee5-4d99-8b3b-879369edeb0b" providerId="AD" clId="Web-{B54BE91B-4968-D9D9-8FB9-B74AB76F61F2}" dt="2023-05-30T02:42:33.847" v="655" actId="20577"/>
        <pc:sldMkLst>
          <pc:docMk/>
          <pc:sldMk cId="844849686" sldId="317"/>
        </pc:sldMkLst>
        <pc:spChg chg="mod">
          <ac:chgData name="Yaser Khursheed" userId="S::yaser.khursheed@nashtechglobal.com::daf0fe52-7ee5-4d99-8b3b-879369edeb0b" providerId="AD" clId="Web-{B54BE91B-4968-D9D9-8FB9-B74AB76F61F2}" dt="2023-05-30T02:42:33.847" v="655" actId="20577"/>
          <ac:spMkLst>
            <pc:docMk/>
            <pc:sldMk cId="844849686" sldId="317"/>
            <ac:spMk id="2" creationId="{4483D1C0-AEBE-43F2-AF2A-23F080C327DF}"/>
          </ac:spMkLst>
        </pc:spChg>
      </pc:sldChg>
      <pc:sldMasterChg chg="add addSldLayout">
        <pc:chgData name="Yaser Khursheed" userId="S::yaser.khursheed@nashtechglobal.com::daf0fe52-7ee5-4d99-8b3b-879369edeb0b" providerId="AD" clId="Web-{B54BE91B-4968-D9D9-8FB9-B74AB76F61F2}" dt="2023-05-30T01:53:23.164" v="27"/>
        <pc:sldMasterMkLst>
          <pc:docMk/>
          <pc:sldMasterMk cId="0" sldId="2147483687"/>
        </pc:sldMasterMkLst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688"/>
          </pc:sldLayoutMkLst>
        </pc:sldLayoutChg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689"/>
          </pc:sldLayoutMkLst>
        </pc:sldLayoutChg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690"/>
          </pc:sldLayoutMkLst>
        </pc:sldLayoutChg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691"/>
          </pc:sldLayoutMkLst>
        </pc:sldLayoutChg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693"/>
          </pc:sldLayoutMkLst>
        </pc:sldLayoutChg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694"/>
          </pc:sldLayoutMkLst>
        </pc:sldLayoutChg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695"/>
          </pc:sldLayoutMkLst>
        </pc:sldLayoutChg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696"/>
          </pc:sldLayoutMkLst>
        </pc:sldLayoutChg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697"/>
          </pc:sldLayoutMkLst>
        </pc:sldLayoutChg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698"/>
          </pc:sldLayoutMkLst>
        </pc:sldLayoutChg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699"/>
          </pc:sldLayoutMkLst>
        </pc:sldLayoutChg>
        <pc:sldLayoutChg chg="add">
          <pc:chgData name="Yaser Khursheed" userId="S::yaser.khursheed@nashtechglobal.com::daf0fe52-7ee5-4d99-8b3b-879369edeb0b" providerId="AD" clId="Web-{B54BE91B-4968-D9D9-8FB9-B74AB76F61F2}" dt="2023-05-30T01:53:23.164" v="27"/>
          <pc:sldLayoutMkLst>
            <pc:docMk/>
            <pc:sldMasterMk cId="0" sldId="2147483687"/>
            <pc:sldLayoutMk cId="0" sldId="2147483802"/>
          </pc:sldLayoutMkLst>
        </pc:sldLayoutChg>
      </pc:sldMasterChg>
      <pc:sldMasterChg chg="add del addSldLayout delSldLayout">
        <pc:chgData name="Yaser Khursheed" userId="S::yaser.khursheed@nashtechglobal.com::daf0fe52-7ee5-4d99-8b3b-879369edeb0b" providerId="AD" clId="Web-{B54BE91B-4968-D9D9-8FB9-B74AB76F61F2}" dt="2023-05-30T01:51:02.625" v="2"/>
        <pc:sldMasterMkLst>
          <pc:docMk/>
          <pc:sldMasterMk cId="2905430414" sldId="2147483768"/>
        </pc:sldMasterMkLst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1367818280" sldId="2147483752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0" sldId="2147483767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951693339" sldId="2147483769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3883060882" sldId="2147483770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408010054" sldId="2147483771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2936919900" sldId="2147483772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471185790" sldId="2147483773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3672834051" sldId="2147483774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2102369521" sldId="2147483775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1250394469" sldId="2147483776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1883799535" sldId="2147483777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3835030314" sldId="2147483778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1457237088" sldId="2147483779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1665666481" sldId="2147483780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3393967093" sldId="2147483781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4151713879" sldId="2147483782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2433632486" sldId="2147483783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532140817" sldId="2147483784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1579985272" sldId="2147483785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2218046524" sldId="2147483786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1509716225" sldId="2147483787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2259526245" sldId="2147483788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1009010994" sldId="2147483789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2961094493" sldId="2147483790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3050333195" sldId="2147483791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624782931" sldId="2147483792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3915438334" sldId="2147483793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1417984760" sldId="2147483794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2592156887" sldId="2147483795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2276144440" sldId="2147483796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526136731" sldId="2147483797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1536204767" sldId="2147483798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300953366" sldId="2147483799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2746564612" sldId="2147483800"/>
          </pc:sldLayoutMkLst>
        </pc:sldLayoutChg>
        <pc:sldLayoutChg chg="add del">
          <pc:chgData name="Yaser Khursheed" userId="S::yaser.khursheed@nashtechglobal.com::daf0fe52-7ee5-4d99-8b3b-879369edeb0b" providerId="AD" clId="Web-{B54BE91B-4968-D9D9-8FB9-B74AB76F61F2}" dt="2023-05-30T01:51:02.625" v="2"/>
          <pc:sldLayoutMkLst>
            <pc:docMk/>
            <pc:sldMasterMk cId="2905430414" sldId="2147483768"/>
            <pc:sldLayoutMk cId="4085988628" sldId="2147483801"/>
          </pc:sldLayoutMkLst>
        </pc:sldLayoutChg>
      </pc:sldMasterChg>
    </pc:docChg>
  </pc:docChgLst>
  <pc:docChgLst>
    <pc:chgData name="Trang Dao Thi Thuy" userId="a18921d2-2206-4033-b3bd-5601a63b6af9" providerId="ADAL" clId="{E0C1C094-288E-E946-B51C-557BD01B872F}"/>
    <pc:docChg chg="modMainMaster">
      <pc:chgData name="Trang Dao Thi Thuy" userId="a18921d2-2206-4033-b3bd-5601a63b6af9" providerId="ADAL" clId="{E0C1C094-288E-E946-B51C-557BD01B872F}" dt="2023-03-07T03:38:42.044" v="0" actId="18331"/>
      <pc:docMkLst>
        <pc:docMk/>
      </pc:docMkLst>
      <pc:sldMasterChg chg="modSldLayout">
        <pc:chgData name="Trang Dao Thi Thuy" userId="a18921d2-2206-4033-b3bd-5601a63b6af9" providerId="ADAL" clId="{E0C1C094-288E-E946-B51C-557BD01B872F}" dt="2023-03-07T03:38:42.044" v="0" actId="18331"/>
        <pc:sldMasterMkLst>
          <pc:docMk/>
          <pc:sldMasterMk cId="2905430414" sldId="2147483721"/>
        </pc:sldMasterMkLst>
        <pc:sldLayoutChg chg="modSp">
          <pc:chgData name="Trang Dao Thi Thuy" userId="a18921d2-2206-4033-b3bd-5601a63b6af9" providerId="ADAL" clId="{E0C1C094-288E-E946-B51C-557BD01B872F}" dt="2023-03-07T03:38:42.044" v="0" actId="18331"/>
          <pc:sldLayoutMkLst>
            <pc:docMk/>
            <pc:sldMasterMk cId="2905430414" sldId="2147483721"/>
            <pc:sldLayoutMk cId="1883799535" sldId="2147483753"/>
          </pc:sldLayoutMkLst>
          <pc:picChg chg="mod">
            <ac:chgData name="Trang Dao Thi Thuy" userId="a18921d2-2206-4033-b3bd-5601a63b6af9" providerId="ADAL" clId="{E0C1C094-288E-E946-B51C-557BD01B872F}" dt="2023-03-07T03:38:42.044" v="0" actId="18331"/>
            <ac:picMkLst>
              <pc:docMk/>
              <pc:sldMasterMk cId="2905430414" sldId="2147483721"/>
              <pc:sldLayoutMk cId="1883799535" sldId="2147483753"/>
              <ac:picMk id="3" creationId="{4AF0AAC3-C3F3-3703-474D-DBB1C4910927}"/>
            </ac:picMkLst>
          </pc:picChg>
        </pc:sldLayoutChg>
      </pc:sldMasterChg>
    </pc:docChg>
  </pc:docChgLst>
  <pc:docChgLst>
    <pc:chgData name="Ankit Mogha" userId="S::ankit.mogha@nashtechglobal.com::99bdce31-c147-4792-9d6b-627c3069a543" providerId="AD" clId="Web-{7842FBFE-44D2-AC9D-5C34-827555D9E5D6}"/>
    <pc:docChg chg="modSld">
      <pc:chgData name="Ankit Mogha" userId="S::ankit.mogha@nashtechglobal.com::99bdce31-c147-4792-9d6b-627c3069a543" providerId="AD" clId="Web-{7842FBFE-44D2-AC9D-5C34-827555D9E5D6}" dt="2023-05-29T14:24:46.505" v="12" actId="20577"/>
      <pc:docMkLst>
        <pc:docMk/>
      </pc:docMkLst>
      <pc:sldChg chg="modSp">
        <pc:chgData name="Ankit Mogha" userId="S::ankit.mogha@nashtechglobal.com::99bdce31-c147-4792-9d6b-627c3069a543" providerId="AD" clId="Web-{7842FBFE-44D2-AC9D-5C34-827555D9E5D6}" dt="2023-05-29T14:24:46.505" v="12" actId="20577"/>
        <pc:sldMkLst>
          <pc:docMk/>
          <pc:sldMk cId="1735763466" sldId="300"/>
        </pc:sldMkLst>
        <pc:spChg chg="mod">
          <ac:chgData name="Ankit Mogha" userId="S::ankit.mogha@nashtechglobal.com::99bdce31-c147-4792-9d6b-627c3069a543" providerId="AD" clId="Web-{7842FBFE-44D2-AC9D-5C34-827555D9E5D6}" dt="2023-05-29T14:24:46.505" v="12" actId="20577"/>
          <ac:spMkLst>
            <pc:docMk/>
            <pc:sldMk cId="1735763466" sldId="300"/>
            <ac:spMk id="3" creationId="{D8A0A4E8-8E4A-0E6F-D974-90E5D9D27F97}"/>
          </ac:spMkLst>
        </pc:spChg>
      </pc:sldChg>
    </pc:docChg>
  </pc:docChgLst>
  <pc:docChgLst>
    <pc:chgData name="Niraj Kumar" userId="S::niraj.kumar@nashtechglobal.com::69af53d1-3b44-4bbf-b7d6-3741d9a82d51" providerId="AD" clId="Web-{0B7EEF7D-2CC7-B0C3-5B62-0DBAB2C1698B}"/>
    <pc:docChg chg="addSld modSld sldOrd">
      <pc:chgData name="Niraj Kumar" userId="S::niraj.kumar@nashtechglobal.com::69af53d1-3b44-4bbf-b7d6-3741d9a82d51" providerId="AD" clId="Web-{0B7EEF7D-2CC7-B0C3-5B62-0DBAB2C1698B}" dt="2023-05-30T11:59:49.259" v="13" actId="20577"/>
      <pc:docMkLst>
        <pc:docMk/>
      </pc:docMkLst>
      <pc:sldChg chg="modSp">
        <pc:chgData name="Niraj Kumar" userId="S::niraj.kumar@nashtechglobal.com::69af53d1-3b44-4bbf-b7d6-3741d9a82d51" providerId="AD" clId="Web-{0B7EEF7D-2CC7-B0C3-5B62-0DBAB2C1698B}" dt="2023-05-30T11:59:49.259" v="13" actId="20577"/>
        <pc:sldMkLst>
          <pc:docMk/>
          <pc:sldMk cId="2841418601" sldId="313"/>
        </pc:sldMkLst>
        <pc:spChg chg="mod">
          <ac:chgData name="Niraj Kumar" userId="S::niraj.kumar@nashtechglobal.com::69af53d1-3b44-4bbf-b7d6-3741d9a82d51" providerId="AD" clId="Web-{0B7EEF7D-2CC7-B0C3-5B62-0DBAB2C1698B}" dt="2023-05-30T11:59:49.259" v="13" actId="20577"/>
          <ac:spMkLst>
            <pc:docMk/>
            <pc:sldMk cId="2841418601" sldId="313"/>
            <ac:spMk id="2" creationId="{4483D1C0-AEBE-43F2-AF2A-23F080C327DF}"/>
          </ac:spMkLst>
        </pc:spChg>
      </pc:sldChg>
      <pc:sldChg chg="add ord replId">
        <pc:chgData name="Niraj Kumar" userId="S::niraj.kumar@nashtechglobal.com::69af53d1-3b44-4bbf-b7d6-3741d9a82d51" providerId="AD" clId="Web-{0B7EEF7D-2CC7-B0C3-5B62-0DBAB2C1698B}" dt="2023-05-30T11:59:36.196" v="1"/>
        <pc:sldMkLst>
          <pc:docMk/>
          <pc:sldMk cId="2491557363" sldId="318"/>
        </pc:sldMkLst>
      </pc:sldChg>
    </pc:docChg>
  </pc:docChgLst>
  <pc:docChgLst>
    <pc:chgData name="Kundan Kumar" userId="S::kundan.kumar@nashtechglobal.com::b347b06e-00d1-40e9-aa42-40bbf9939e2e" providerId="AD" clId="Web-{42B03EE5-FFCD-60B1-AC71-488D5704E2C1}"/>
    <pc:docChg chg="addSld delSld modSld">
      <pc:chgData name="Kundan Kumar" userId="S::kundan.kumar@nashtechglobal.com::b347b06e-00d1-40e9-aa42-40bbf9939e2e" providerId="AD" clId="Web-{42B03EE5-FFCD-60B1-AC71-488D5704E2C1}" dt="2023-12-05T13:57:53.637" v="9"/>
      <pc:docMkLst>
        <pc:docMk/>
      </pc:docMkLst>
      <pc:sldChg chg="add del replId">
        <pc:chgData name="Kundan Kumar" userId="S::kundan.kumar@nashtechglobal.com::b347b06e-00d1-40e9-aa42-40bbf9939e2e" providerId="AD" clId="Web-{42B03EE5-FFCD-60B1-AC71-488D5704E2C1}" dt="2023-12-05T13:57:53.637" v="9"/>
        <pc:sldMkLst>
          <pc:docMk/>
          <pc:sldMk cId="1180068312" sldId="327"/>
        </pc:sldMkLst>
      </pc:sldChg>
      <pc:sldChg chg="modSp">
        <pc:chgData name="Kundan Kumar" userId="S::kundan.kumar@nashtechglobal.com::b347b06e-00d1-40e9-aa42-40bbf9939e2e" providerId="AD" clId="Web-{42B03EE5-FFCD-60B1-AC71-488D5704E2C1}" dt="2023-12-05T13:49:10.812" v="8" actId="14100"/>
        <pc:sldMkLst>
          <pc:docMk/>
          <pc:sldMk cId="4119912128" sldId="328"/>
        </pc:sldMkLst>
        <pc:picChg chg="mod">
          <ac:chgData name="Kundan Kumar" userId="S::kundan.kumar@nashtechglobal.com::b347b06e-00d1-40e9-aa42-40bbf9939e2e" providerId="AD" clId="Web-{42B03EE5-FFCD-60B1-AC71-488D5704E2C1}" dt="2023-12-05T13:49:10.812" v="8" actId="14100"/>
          <ac:picMkLst>
            <pc:docMk/>
            <pc:sldMk cId="4119912128" sldId="328"/>
            <ac:picMk id="6" creationId="{EACF9BB5-50E8-2DDC-E36A-5E9174C50635}"/>
          </ac:picMkLst>
        </pc:picChg>
        <pc:picChg chg="mod">
          <ac:chgData name="Kundan Kumar" userId="S::kundan.kumar@nashtechglobal.com::b347b06e-00d1-40e9-aa42-40bbf9939e2e" providerId="AD" clId="Web-{42B03EE5-FFCD-60B1-AC71-488D5704E2C1}" dt="2023-12-05T13:48:56.718" v="6" actId="1076"/>
          <ac:picMkLst>
            <pc:docMk/>
            <pc:sldMk cId="4119912128" sldId="328"/>
            <ac:picMk id="7" creationId="{0ADFBB94-717E-64BB-BFD8-A0C02552D5AE}"/>
          </ac:picMkLst>
        </pc:picChg>
      </pc:sldChg>
    </pc:docChg>
  </pc:docChgLst>
  <pc:docChgLst>
    <pc:chgData name="Ankit Mogha" userId="S::ankit.mogha@nashtechglobal.com::99bdce31-c147-4792-9d6b-627c3069a543" providerId="AD" clId="Web-{C2D748DA-631C-BE46-B5EA-00D44DBE3F2A}"/>
    <pc:docChg chg="modSld">
      <pc:chgData name="Ankit Mogha" userId="S::ankit.mogha@nashtechglobal.com::99bdce31-c147-4792-9d6b-627c3069a543" providerId="AD" clId="Web-{C2D748DA-631C-BE46-B5EA-00D44DBE3F2A}" dt="2023-05-30T14:46:24.653" v="2" actId="14100"/>
      <pc:docMkLst>
        <pc:docMk/>
      </pc:docMkLst>
      <pc:sldChg chg="modSp">
        <pc:chgData name="Ankit Mogha" userId="S::ankit.mogha@nashtechglobal.com::99bdce31-c147-4792-9d6b-627c3069a543" providerId="AD" clId="Web-{C2D748DA-631C-BE46-B5EA-00D44DBE3F2A}" dt="2023-05-30T14:46:24.653" v="2" actId="14100"/>
        <pc:sldMkLst>
          <pc:docMk/>
          <pc:sldMk cId="2048641038" sldId="312"/>
        </pc:sldMkLst>
        <pc:picChg chg="mod modCrop">
          <ac:chgData name="Ankit Mogha" userId="S::ankit.mogha@nashtechglobal.com::99bdce31-c147-4792-9d6b-627c3069a543" providerId="AD" clId="Web-{C2D748DA-631C-BE46-B5EA-00D44DBE3F2A}" dt="2023-05-30T14:46:24.653" v="2" actId="14100"/>
          <ac:picMkLst>
            <pc:docMk/>
            <pc:sldMk cId="2048641038" sldId="312"/>
            <ac:picMk id="5" creationId="{C3E3ACAD-4AD5-BBDA-49F5-6B45CE49A585}"/>
          </ac:picMkLst>
        </pc:picChg>
      </pc:sldChg>
    </pc:docChg>
  </pc:docChgLst>
  <pc:docChgLst>
    <pc:chgData name="Kundan Kumar" userId="S::kundan.kumar@nashtechglobal.com::b347b06e-00d1-40e9-aa42-40bbf9939e2e" providerId="AD" clId="Web-{65C4E01E-5CAA-C35E-5DF8-36EF50FA5CE2}"/>
    <pc:docChg chg="modSld">
      <pc:chgData name="Kundan Kumar" userId="S::kundan.kumar@nashtechglobal.com::b347b06e-00d1-40e9-aa42-40bbf9939e2e" providerId="AD" clId="Web-{65C4E01E-5CAA-C35E-5DF8-36EF50FA5CE2}" dt="2023-12-06T04:47:22.009" v="11" actId="20577"/>
      <pc:docMkLst>
        <pc:docMk/>
      </pc:docMkLst>
      <pc:sldChg chg="modSp">
        <pc:chgData name="Kundan Kumar" userId="S::kundan.kumar@nashtechglobal.com::b347b06e-00d1-40e9-aa42-40bbf9939e2e" providerId="AD" clId="Web-{65C4E01E-5CAA-C35E-5DF8-36EF50FA5CE2}" dt="2023-12-06T04:38:26.117" v="8" actId="20577"/>
        <pc:sldMkLst>
          <pc:docMk/>
          <pc:sldMk cId="1077368821" sldId="258"/>
        </pc:sldMkLst>
        <pc:spChg chg="mod">
          <ac:chgData name="Kundan Kumar" userId="S::kundan.kumar@nashtechglobal.com::b347b06e-00d1-40e9-aa42-40bbf9939e2e" providerId="AD" clId="Web-{65C4E01E-5CAA-C35E-5DF8-36EF50FA5CE2}" dt="2023-12-06T04:38:26.117" v="8" actId="20577"/>
          <ac:spMkLst>
            <pc:docMk/>
            <pc:sldMk cId="1077368821" sldId="258"/>
            <ac:spMk id="2" creationId="{95558704-037F-4FEA-AEEC-B05917B8050E}"/>
          </ac:spMkLst>
        </pc:spChg>
      </pc:sldChg>
      <pc:sldChg chg="modSp">
        <pc:chgData name="Kundan Kumar" userId="S::kundan.kumar@nashtechglobal.com::b347b06e-00d1-40e9-aa42-40bbf9939e2e" providerId="AD" clId="Web-{65C4E01E-5CAA-C35E-5DF8-36EF50FA5CE2}" dt="2023-12-06T04:47:22.009" v="11" actId="20577"/>
        <pc:sldMkLst>
          <pc:docMk/>
          <pc:sldMk cId="1832274900" sldId="320"/>
        </pc:sldMkLst>
        <pc:spChg chg="mod">
          <ac:chgData name="Kundan Kumar" userId="S::kundan.kumar@nashtechglobal.com::b347b06e-00d1-40e9-aa42-40bbf9939e2e" providerId="AD" clId="Web-{65C4E01E-5CAA-C35E-5DF8-36EF50FA5CE2}" dt="2023-12-06T04:47:22.009" v="11" actId="20577"/>
          <ac:spMkLst>
            <pc:docMk/>
            <pc:sldMk cId="1832274900" sldId="320"/>
            <ac:spMk id="2" creationId="{4483D1C0-AEBE-43F2-AF2A-23F080C327DF}"/>
          </ac:spMkLst>
        </pc:spChg>
      </pc:sldChg>
    </pc:docChg>
  </pc:docChgLst>
  <pc:docChgLst>
    <pc:chgData name="Trang Dao Thi Thuy" userId="a18921d2-2206-4033-b3bd-5601a63b6af9" providerId="ADAL" clId="{A7F4A19F-760D-0245-B688-2703FF7B35D7}"/>
    <pc:docChg chg="modMainMaster">
      <pc:chgData name="Trang Dao Thi Thuy" userId="a18921d2-2206-4033-b3bd-5601a63b6af9" providerId="ADAL" clId="{A7F4A19F-760D-0245-B688-2703FF7B35D7}" dt="2023-03-07T03:36:17.717" v="7" actId="6014"/>
      <pc:docMkLst>
        <pc:docMk/>
      </pc:docMkLst>
      <pc:sldMasterChg chg="modSldLayout">
        <pc:chgData name="Trang Dao Thi Thuy" userId="a18921d2-2206-4033-b3bd-5601a63b6af9" providerId="ADAL" clId="{A7F4A19F-760D-0245-B688-2703FF7B35D7}" dt="2023-03-07T03:36:17.717" v="7" actId="6014"/>
        <pc:sldMasterMkLst>
          <pc:docMk/>
          <pc:sldMasterMk cId="2905430414" sldId="2147483721"/>
        </pc:sldMasterMkLst>
        <pc:sldLayoutChg chg="modSp mod">
          <pc:chgData name="Trang Dao Thi Thuy" userId="a18921d2-2206-4033-b3bd-5601a63b6af9" providerId="ADAL" clId="{A7F4A19F-760D-0245-B688-2703FF7B35D7}" dt="2023-03-07T03:35:23.657" v="2" actId="6014"/>
          <pc:sldLayoutMkLst>
            <pc:docMk/>
            <pc:sldMasterMk cId="2905430414" sldId="2147483721"/>
            <pc:sldLayoutMk cId="1883799535" sldId="2147483753"/>
          </pc:sldLayoutMkLst>
          <pc:picChg chg="mod">
            <ac:chgData name="Trang Dao Thi Thuy" userId="a18921d2-2206-4033-b3bd-5601a63b6af9" providerId="ADAL" clId="{A7F4A19F-760D-0245-B688-2703FF7B35D7}" dt="2023-03-07T03:33:06.468" v="0" actId="18331"/>
            <ac:picMkLst>
              <pc:docMk/>
              <pc:sldMasterMk cId="2905430414" sldId="2147483721"/>
              <pc:sldLayoutMk cId="1883799535" sldId="2147483753"/>
              <ac:picMk id="3" creationId="{4AF0AAC3-C3F3-3703-474D-DBB1C4910927}"/>
            </ac:picMkLst>
          </pc:picChg>
        </pc:sldLayoutChg>
        <pc:sldLayoutChg chg="modSp mod">
          <pc:chgData name="Trang Dao Thi Thuy" userId="a18921d2-2206-4033-b3bd-5601a63b6af9" providerId="ADAL" clId="{A7F4A19F-760D-0245-B688-2703FF7B35D7}" dt="2023-03-07T03:35:31.243" v="3" actId="6014"/>
          <pc:sldLayoutMkLst>
            <pc:docMk/>
            <pc:sldMasterMk cId="2905430414" sldId="2147483721"/>
            <pc:sldLayoutMk cId="3835030314" sldId="2147483754"/>
          </pc:sldLayoutMkLst>
          <pc:picChg chg="mod">
            <ac:chgData name="Trang Dao Thi Thuy" userId="a18921d2-2206-4033-b3bd-5601a63b6af9" providerId="ADAL" clId="{A7F4A19F-760D-0245-B688-2703FF7B35D7}" dt="2023-03-07T03:33:25.418" v="1" actId="18331"/>
            <ac:picMkLst>
              <pc:docMk/>
              <pc:sldMasterMk cId="2905430414" sldId="2147483721"/>
              <pc:sldLayoutMk cId="3835030314" sldId="2147483754"/>
              <ac:picMk id="4" creationId="{90884D46-34E9-A517-2FFA-8FF0B47F0EE1}"/>
            </ac:picMkLst>
          </pc:picChg>
        </pc:sldLayoutChg>
        <pc:sldLayoutChg chg="mod">
          <pc:chgData name="Trang Dao Thi Thuy" userId="a18921d2-2206-4033-b3bd-5601a63b6af9" providerId="ADAL" clId="{A7F4A19F-760D-0245-B688-2703FF7B35D7}" dt="2023-03-07T03:35:37.964" v="4" actId="6014"/>
          <pc:sldLayoutMkLst>
            <pc:docMk/>
            <pc:sldMasterMk cId="2905430414" sldId="2147483721"/>
            <pc:sldLayoutMk cId="1457237088" sldId="2147483755"/>
          </pc:sldLayoutMkLst>
        </pc:sldLayoutChg>
        <pc:sldLayoutChg chg="mod">
          <pc:chgData name="Trang Dao Thi Thuy" userId="a18921d2-2206-4033-b3bd-5601a63b6af9" providerId="ADAL" clId="{A7F4A19F-760D-0245-B688-2703FF7B35D7}" dt="2023-03-07T03:35:55.975" v="5" actId="6014"/>
          <pc:sldLayoutMkLst>
            <pc:docMk/>
            <pc:sldMasterMk cId="2905430414" sldId="2147483721"/>
            <pc:sldLayoutMk cId="1665666481" sldId="2147483756"/>
          </pc:sldLayoutMkLst>
        </pc:sldLayoutChg>
        <pc:sldLayoutChg chg="mod">
          <pc:chgData name="Trang Dao Thi Thuy" userId="a18921d2-2206-4033-b3bd-5601a63b6af9" providerId="ADAL" clId="{A7F4A19F-760D-0245-B688-2703FF7B35D7}" dt="2023-03-07T03:36:11.226" v="6" actId="6014"/>
          <pc:sldLayoutMkLst>
            <pc:docMk/>
            <pc:sldMasterMk cId="2905430414" sldId="2147483721"/>
            <pc:sldLayoutMk cId="3393967093" sldId="2147483757"/>
          </pc:sldLayoutMkLst>
        </pc:sldLayoutChg>
        <pc:sldLayoutChg chg="mod">
          <pc:chgData name="Trang Dao Thi Thuy" userId="a18921d2-2206-4033-b3bd-5601a63b6af9" providerId="ADAL" clId="{A7F4A19F-760D-0245-B688-2703FF7B35D7}" dt="2023-03-07T03:36:17.717" v="7" actId="6014"/>
          <pc:sldLayoutMkLst>
            <pc:docMk/>
            <pc:sldMasterMk cId="2905430414" sldId="2147483721"/>
            <pc:sldLayoutMk cId="4151713879" sldId="2147483758"/>
          </pc:sldLayoutMkLst>
        </pc:sldLayoutChg>
      </pc:sldMasterChg>
    </pc:docChg>
  </pc:docChgLst>
  <pc:docChgLst>
    <pc:chgData name="Kundan Kumar" userId="S::kundan.kumar@nashtechglobal.com::b347b06e-00d1-40e9-aa42-40bbf9939e2e" providerId="AD" clId="Web-{59BCE0A9-83C1-DA37-1543-2C05A54CFC69}"/>
    <pc:docChg chg="modSld">
      <pc:chgData name="Kundan Kumar" userId="S::kundan.kumar@nashtechglobal.com::b347b06e-00d1-40e9-aa42-40bbf9939e2e" providerId="AD" clId="Web-{59BCE0A9-83C1-DA37-1543-2C05A54CFC69}" dt="2023-12-06T07:40:08.974" v="3" actId="1076"/>
      <pc:docMkLst>
        <pc:docMk/>
      </pc:docMkLst>
      <pc:sldChg chg="modSp">
        <pc:chgData name="Kundan Kumar" userId="S::kundan.kumar@nashtechglobal.com::b347b06e-00d1-40e9-aa42-40bbf9939e2e" providerId="AD" clId="Web-{59BCE0A9-83C1-DA37-1543-2C05A54CFC69}" dt="2023-12-06T06:47:49.963" v="1" actId="1076"/>
        <pc:sldMkLst>
          <pc:docMk/>
          <pc:sldMk cId="726386941" sldId="299"/>
        </pc:sldMkLst>
        <pc:spChg chg="mod">
          <ac:chgData name="Kundan Kumar" userId="S::kundan.kumar@nashtechglobal.com::b347b06e-00d1-40e9-aa42-40bbf9939e2e" providerId="AD" clId="Web-{59BCE0A9-83C1-DA37-1543-2C05A54CFC69}" dt="2023-12-06T06:47:43.885" v="0" actId="1076"/>
          <ac:spMkLst>
            <pc:docMk/>
            <pc:sldMk cId="726386941" sldId="299"/>
            <ac:spMk id="2" creationId="{0946C975-5228-4D9F-89C3-B4CA163E81A5}"/>
          </ac:spMkLst>
        </pc:spChg>
        <pc:spChg chg="mod">
          <ac:chgData name="Kundan Kumar" userId="S::kundan.kumar@nashtechglobal.com::b347b06e-00d1-40e9-aa42-40bbf9939e2e" providerId="AD" clId="Web-{59BCE0A9-83C1-DA37-1543-2C05A54CFC69}" dt="2023-12-06T06:47:49.963" v="1" actId="1076"/>
          <ac:spMkLst>
            <pc:docMk/>
            <pc:sldMk cId="726386941" sldId="299"/>
            <ac:spMk id="3" creationId="{116FAE2A-0AAB-4F74-B0AD-D7B5C5A2C869}"/>
          </ac:spMkLst>
        </pc:spChg>
      </pc:sldChg>
      <pc:sldChg chg="modTransition">
        <pc:chgData name="Kundan Kumar" userId="S::kundan.kumar@nashtechglobal.com::b347b06e-00d1-40e9-aa42-40bbf9939e2e" providerId="AD" clId="Web-{59BCE0A9-83C1-DA37-1543-2C05A54CFC69}" dt="2023-12-06T07:11:29.412" v="2"/>
        <pc:sldMkLst>
          <pc:docMk/>
          <pc:sldMk cId="2604527017" sldId="314"/>
        </pc:sldMkLst>
      </pc:sldChg>
      <pc:sldChg chg="modSp">
        <pc:chgData name="Kundan Kumar" userId="S::kundan.kumar@nashtechglobal.com::b347b06e-00d1-40e9-aa42-40bbf9939e2e" providerId="AD" clId="Web-{59BCE0A9-83C1-DA37-1543-2C05A54CFC69}" dt="2023-12-06T07:40:08.974" v="3" actId="1076"/>
        <pc:sldMkLst>
          <pc:docMk/>
          <pc:sldMk cId="523795846" sldId="323"/>
        </pc:sldMkLst>
        <pc:picChg chg="mod">
          <ac:chgData name="Kundan Kumar" userId="S::kundan.kumar@nashtechglobal.com::b347b06e-00d1-40e9-aa42-40bbf9939e2e" providerId="AD" clId="Web-{59BCE0A9-83C1-DA37-1543-2C05A54CFC69}" dt="2023-12-06T07:40:08.974" v="3" actId="1076"/>
          <ac:picMkLst>
            <pc:docMk/>
            <pc:sldMk cId="523795846" sldId="323"/>
            <ac:picMk id="4" creationId="{C61CBDB1-5B2D-E7AB-6173-AA8D013FED77}"/>
          </ac:picMkLst>
        </pc:picChg>
      </pc:sldChg>
    </pc:docChg>
  </pc:docChgLst>
  <pc:docChgLst>
    <pc:chgData name="Ankit Mogha" userId="S::ankit.mogha@nashtechglobal.com::99bdce31-c147-4792-9d6b-627c3069a543" providerId="AD" clId="Web-{256BA075-AF53-CF49-84ED-9038FB9FEEE2}"/>
    <pc:docChg chg="modSld">
      <pc:chgData name="Ankit Mogha" userId="S::ankit.mogha@nashtechglobal.com::99bdce31-c147-4792-9d6b-627c3069a543" providerId="AD" clId="Web-{256BA075-AF53-CF49-84ED-9038FB9FEEE2}" dt="2023-05-29T12:35:05.188" v="30" actId="20577"/>
      <pc:docMkLst>
        <pc:docMk/>
      </pc:docMkLst>
      <pc:sldChg chg="modSp">
        <pc:chgData name="Ankit Mogha" userId="S::ankit.mogha@nashtechglobal.com::99bdce31-c147-4792-9d6b-627c3069a543" providerId="AD" clId="Web-{256BA075-AF53-CF49-84ED-9038FB9FEEE2}" dt="2023-05-29T12:35:05.188" v="30" actId="20577"/>
        <pc:sldMkLst>
          <pc:docMk/>
          <pc:sldMk cId="1077368821" sldId="258"/>
        </pc:sldMkLst>
        <pc:spChg chg="mod">
          <ac:chgData name="Ankit Mogha" userId="S::ankit.mogha@nashtechglobal.com::99bdce31-c147-4792-9d6b-627c3069a543" providerId="AD" clId="Web-{256BA075-AF53-CF49-84ED-9038FB9FEEE2}" dt="2023-05-29T12:35:05.188" v="30" actId="20577"/>
          <ac:spMkLst>
            <pc:docMk/>
            <pc:sldMk cId="1077368821" sldId="258"/>
            <ac:spMk id="2" creationId="{95558704-037F-4FEA-AEEC-B05917B8050E}"/>
          </ac:spMkLst>
        </pc:spChg>
      </pc:sldChg>
    </pc:docChg>
  </pc:docChgLst>
  <pc:docChgLst>
    <pc:chgData name="Abid Khan" userId="S::abid.khan@nashtechglobal.com::77da2df0-8a20-45ba-ac82-57bc7e3922e2" providerId="AD" clId="Web-{7134C772-1726-2795-35FC-0CB9349E97CE}"/>
    <pc:docChg chg="modSld">
      <pc:chgData name="Abid Khan" userId="S::abid.khan@nashtechglobal.com::77da2df0-8a20-45ba-ac82-57bc7e3922e2" providerId="AD" clId="Web-{7134C772-1726-2795-35FC-0CB9349E97CE}" dt="2023-06-02T10:02:26.168" v="1" actId="14100"/>
      <pc:docMkLst>
        <pc:docMk/>
      </pc:docMkLst>
      <pc:sldChg chg="modSp">
        <pc:chgData name="Abid Khan" userId="S::abid.khan@nashtechglobal.com::77da2df0-8a20-45ba-ac82-57bc7e3922e2" providerId="AD" clId="Web-{7134C772-1726-2795-35FC-0CB9349E97CE}" dt="2023-06-02T10:02:26.168" v="1" actId="14100"/>
        <pc:sldMkLst>
          <pc:docMk/>
          <pc:sldMk cId="182555956" sldId="296"/>
        </pc:sldMkLst>
        <pc:picChg chg="mod">
          <ac:chgData name="Abid Khan" userId="S::abid.khan@nashtechglobal.com::77da2df0-8a20-45ba-ac82-57bc7e3922e2" providerId="AD" clId="Web-{7134C772-1726-2795-35FC-0CB9349E97CE}" dt="2023-06-02T10:02:26.168" v="1" actId="14100"/>
          <ac:picMkLst>
            <pc:docMk/>
            <pc:sldMk cId="182555956" sldId="296"/>
            <ac:picMk id="4" creationId="{CF9C08E5-7001-041F-0556-14B9914748D0}"/>
          </ac:picMkLst>
        </pc:picChg>
      </pc:sldChg>
    </pc:docChg>
  </pc:docChgLst>
  <pc:docChgLst>
    <pc:chgData clId="Web-{256BA075-AF53-CF49-84ED-9038FB9FEEE2}"/>
    <pc:docChg chg="modSld">
      <pc:chgData name="" userId="" providerId="" clId="Web-{256BA075-AF53-CF49-84ED-9038FB9FEEE2}" dt="2023-05-29T12:30:08.085" v="7" actId="20577"/>
      <pc:docMkLst>
        <pc:docMk/>
      </pc:docMkLst>
      <pc:sldChg chg="modSp">
        <pc:chgData name="" userId="" providerId="" clId="Web-{256BA075-AF53-CF49-84ED-9038FB9FEEE2}" dt="2023-05-29T12:30:08.085" v="7" actId="20577"/>
        <pc:sldMkLst>
          <pc:docMk/>
          <pc:sldMk cId="1077368821" sldId="258"/>
        </pc:sldMkLst>
        <pc:spChg chg="mod">
          <ac:chgData name="" userId="" providerId="" clId="Web-{256BA075-AF53-CF49-84ED-9038FB9FEEE2}" dt="2023-05-29T12:30:08.085" v="7" actId="20577"/>
          <ac:spMkLst>
            <pc:docMk/>
            <pc:sldMk cId="1077368821" sldId="258"/>
            <ac:spMk id="2" creationId="{95558704-037F-4FEA-AEEC-B05917B8050E}"/>
          </ac:spMkLst>
        </pc:spChg>
      </pc:sldChg>
    </pc:docChg>
  </pc:docChgLst>
  <pc:docChgLst>
    <pc:chgData name="Kundan Kumar" userId="S::kundan.kumar@nashtechglobal.com::b347b06e-00d1-40e9-aa42-40bbf9939e2e" providerId="AD" clId="Web-{B96175DE-F708-E1EB-FFEE-431615C9DE09}"/>
    <pc:docChg chg="addSld delSld modSld sldOrd">
      <pc:chgData name="Kundan Kumar" userId="S::kundan.kumar@nashtechglobal.com::b347b06e-00d1-40e9-aa42-40bbf9939e2e" providerId="AD" clId="Web-{B96175DE-F708-E1EB-FFEE-431615C9DE09}" dt="2023-12-05T11:55:03.310" v="1424" actId="1076"/>
      <pc:docMkLst>
        <pc:docMk/>
      </pc:docMkLst>
      <pc:sldChg chg="modSp">
        <pc:chgData name="Kundan Kumar" userId="S::kundan.kumar@nashtechglobal.com::b347b06e-00d1-40e9-aa42-40bbf9939e2e" providerId="AD" clId="Web-{B96175DE-F708-E1EB-FFEE-431615C9DE09}" dt="2023-12-05T09:43:31.971" v="1407" actId="20577"/>
        <pc:sldMkLst>
          <pc:docMk/>
          <pc:sldMk cId="1077368821" sldId="258"/>
        </pc:sldMkLst>
        <pc:spChg chg="mod">
          <ac:chgData name="Kundan Kumar" userId="S::kundan.kumar@nashtechglobal.com::b347b06e-00d1-40e9-aa42-40bbf9939e2e" providerId="AD" clId="Web-{B96175DE-F708-E1EB-FFEE-431615C9DE09}" dt="2023-12-05T09:43:31.971" v="1407" actId="20577"/>
          <ac:spMkLst>
            <pc:docMk/>
            <pc:sldMk cId="1077368821" sldId="258"/>
            <ac:spMk id="2" creationId="{95558704-037F-4FEA-AEEC-B05917B8050E}"/>
          </ac:spMkLst>
        </pc:spChg>
      </pc:sldChg>
      <pc:sldChg chg="delSp del">
        <pc:chgData name="Kundan Kumar" userId="S::kundan.kumar@nashtechglobal.com::b347b06e-00d1-40e9-aa42-40bbf9939e2e" providerId="AD" clId="Web-{B96175DE-F708-E1EB-FFEE-431615C9DE09}" dt="2023-12-05T09:43:41.034" v="1409"/>
        <pc:sldMkLst>
          <pc:docMk/>
          <pc:sldMk cId="182555956" sldId="296"/>
        </pc:sldMkLst>
        <pc:picChg chg="del">
          <ac:chgData name="Kundan Kumar" userId="S::kundan.kumar@nashtechglobal.com::b347b06e-00d1-40e9-aa42-40bbf9939e2e" providerId="AD" clId="Web-{B96175DE-F708-E1EB-FFEE-431615C9DE09}" dt="2023-12-05T09:11:44.697" v="1121"/>
          <ac:picMkLst>
            <pc:docMk/>
            <pc:sldMk cId="182555956" sldId="296"/>
            <ac:picMk id="4" creationId="{CF9C08E5-7001-041F-0556-14B9914748D0}"/>
          </ac:picMkLst>
        </pc:picChg>
      </pc:sldChg>
      <pc:sldChg chg="modSp">
        <pc:chgData name="Kundan Kumar" userId="S::kundan.kumar@nashtechglobal.com::b347b06e-00d1-40e9-aa42-40bbf9939e2e" providerId="AD" clId="Web-{B96175DE-F708-E1EB-FFEE-431615C9DE09}" dt="2023-12-05T07:06:37.657" v="81" actId="20577"/>
        <pc:sldMkLst>
          <pc:docMk/>
          <pc:sldMk cId="726386941" sldId="299"/>
        </pc:sldMkLst>
        <pc:spChg chg="mod">
          <ac:chgData name="Kundan Kumar" userId="S::kundan.kumar@nashtechglobal.com::b347b06e-00d1-40e9-aa42-40bbf9939e2e" providerId="AD" clId="Web-{B96175DE-F708-E1EB-FFEE-431615C9DE09}" dt="2023-12-05T07:06:37.657" v="81" actId="20577"/>
          <ac:spMkLst>
            <pc:docMk/>
            <pc:sldMk cId="726386941" sldId="299"/>
            <ac:spMk id="2" creationId="{0946C975-5228-4D9F-89C3-B4CA163E81A5}"/>
          </ac:spMkLst>
        </pc:spChg>
        <pc:spChg chg="mod">
          <ac:chgData name="Kundan Kumar" userId="S::kundan.kumar@nashtechglobal.com::b347b06e-00d1-40e9-aa42-40bbf9939e2e" providerId="AD" clId="Web-{B96175DE-F708-E1EB-FFEE-431615C9DE09}" dt="2023-12-05T07:00:36.301" v="24" actId="20577"/>
          <ac:spMkLst>
            <pc:docMk/>
            <pc:sldMk cId="726386941" sldId="299"/>
            <ac:spMk id="3" creationId="{116FAE2A-0AAB-4F74-B0AD-D7B5C5A2C869}"/>
          </ac:spMkLst>
        </pc:spChg>
      </pc:sldChg>
      <pc:sldChg chg="addSp modSp ord">
        <pc:chgData name="Kundan Kumar" userId="S::kundan.kumar@nashtechglobal.com::b347b06e-00d1-40e9-aa42-40bbf9939e2e" providerId="AD" clId="Web-{B96175DE-F708-E1EB-FFEE-431615C9DE09}" dt="2023-12-05T09:43:46.300" v="1414" actId="20577"/>
        <pc:sldMkLst>
          <pc:docMk/>
          <pc:sldMk cId="1735763466" sldId="300"/>
        </pc:sldMkLst>
        <pc:spChg chg="mod">
          <ac:chgData name="Kundan Kumar" userId="S::kundan.kumar@nashtechglobal.com::b347b06e-00d1-40e9-aa42-40bbf9939e2e" providerId="AD" clId="Web-{B96175DE-F708-E1EB-FFEE-431615C9DE09}" dt="2023-12-05T09:43:46.300" v="1414" actId="20577"/>
          <ac:spMkLst>
            <pc:docMk/>
            <pc:sldMk cId="1735763466" sldId="300"/>
            <ac:spMk id="2" creationId="{748EA58D-88F6-57FD-145A-44566AF537CD}"/>
          </ac:spMkLst>
        </pc:spChg>
        <pc:spChg chg="mod">
          <ac:chgData name="Kundan Kumar" userId="S::kundan.kumar@nashtechglobal.com::b347b06e-00d1-40e9-aa42-40bbf9939e2e" providerId="AD" clId="Web-{B96175DE-F708-E1EB-FFEE-431615C9DE09}" dt="2023-12-05T08:28:25.787" v="1000" actId="20577"/>
          <ac:spMkLst>
            <pc:docMk/>
            <pc:sldMk cId="1735763466" sldId="300"/>
            <ac:spMk id="3" creationId="{D8A0A4E8-8E4A-0E6F-D974-90E5D9D27F97}"/>
          </ac:spMkLst>
        </pc:spChg>
        <pc:picChg chg="add mod">
          <ac:chgData name="Kundan Kumar" userId="S::kundan.kumar@nashtechglobal.com::b347b06e-00d1-40e9-aa42-40bbf9939e2e" providerId="AD" clId="Web-{B96175DE-F708-E1EB-FFEE-431615C9DE09}" dt="2023-12-05T08:53:15.061" v="1007" actId="1076"/>
          <ac:picMkLst>
            <pc:docMk/>
            <pc:sldMk cId="1735763466" sldId="300"/>
            <ac:picMk id="4" creationId="{1935AF21-DA46-7CB8-BA90-2C63B5BC6DCF}"/>
          </ac:picMkLst>
        </pc:picChg>
      </pc:sldChg>
      <pc:sldChg chg="del">
        <pc:chgData name="Kundan Kumar" userId="S::kundan.kumar@nashtechglobal.com::b347b06e-00d1-40e9-aa42-40bbf9939e2e" providerId="AD" clId="Web-{B96175DE-F708-E1EB-FFEE-431615C9DE09}" dt="2023-12-05T08:27:43.942" v="979"/>
        <pc:sldMkLst>
          <pc:docMk/>
          <pc:sldMk cId="2475663995" sldId="302"/>
        </pc:sldMkLst>
      </pc:sldChg>
      <pc:sldChg chg="del">
        <pc:chgData name="Kundan Kumar" userId="S::kundan.kumar@nashtechglobal.com::b347b06e-00d1-40e9-aa42-40bbf9939e2e" providerId="AD" clId="Web-{B96175DE-F708-E1EB-FFEE-431615C9DE09}" dt="2023-12-05T08:27:44.692" v="980"/>
        <pc:sldMkLst>
          <pc:docMk/>
          <pc:sldMk cId="2557731611" sldId="303"/>
        </pc:sldMkLst>
      </pc:sldChg>
      <pc:sldChg chg="del">
        <pc:chgData name="Kundan Kumar" userId="S::kundan.kumar@nashtechglobal.com::b347b06e-00d1-40e9-aa42-40bbf9939e2e" providerId="AD" clId="Web-{B96175DE-F708-E1EB-FFEE-431615C9DE09}" dt="2023-12-05T08:27:45.676" v="981"/>
        <pc:sldMkLst>
          <pc:docMk/>
          <pc:sldMk cId="50420906" sldId="304"/>
        </pc:sldMkLst>
      </pc:sldChg>
      <pc:sldChg chg="addSp delSp modSp">
        <pc:chgData name="Kundan Kumar" userId="S::kundan.kumar@nashtechglobal.com::b347b06e-00d1-40e9-aa42-40bbf9939e2e" providerId="AD" clId="Web-{B96175DE-F708-E1EB-FFEE-431615C9DE09}" dt="2023-12-05T09:12:43.433" v="1132" actId="14100"/>
        <pc:sldMkLst>
          <pc:docMk/>
          <pc:sldMk cId="2093148348" sldId="306"/>
        </pc:sldMkLst>
        <pc:spChg chg="mod">
          <ac:chgData name="Kundan Kumar" userId="S::kundan.kumar@nashtechglobal.com::b347b06e-00d1-40e9-aa42-40bbf9939e2e" providerId="AD" clId="Web-{B96175DE-F708-E1EB-FFEE-431615C9DE09}" dt="2023-12-05T09:11:00.179" v="1114" actId="20577"/>
          <ac:spMkLst>
            <pc:docMk/>
            <pc:sldMk cId="2093148348" sldId="306"/>
            <ac:spMk id="3" creationId="{49A15B31-4CD6-1D88-9682-53B4F0522FCD}"/>
          </ac:spMkLst>
        </pc:spChg>
        <pc:spChg chg="add del mod">
          <ac:chgData name="Kundan Kumar" userId="S::kundan.kumar@nashtechglobal.com::b347b06e-00d1-40e9-aa42-40bbf9939e2e" providerId="AD" clId="Web-{B96175DE-F708-E1EB-FFEE-431615C9DE09}" dt="2023-12-05T09:12:25.026" v="1125"/>
          <ac:spMkLst>
            <pc:docMk/>
            <pc:sldMk cId="2093148348" sldId="306"/>
            <ac:spMk id="5" creationId="{3F7649D5-20A1-4B90-DD01-9EEDF22CD84A}"/>
          </ac:spMkLst>
        </pc:spChg>
        <pc:spChg chg="add mod">
          <ac:chgData name="Kundan Kumar" userId="S::kundan.kumar@nashtechglobal.com::b347b06e-00d1-40e9-aa42-40bbf9939e2e" providerId="AD" clId="Web-{B96175DE-F708-E1EB-FFEE-431615C9DE09}" dt="2023-12-05T09:12:37.730" v="1130" actId="1076"/>
          <ac:spMkLst>
            <pc:docMk/>
            <pc:sldMk cId="2093148348" sldId="306"/>
            <ac:spMk id="6" creationId="{BF8C614F-04B1-93D5-C0B0-0520C9E7025C}"/>
          </ac:spMkLst>
        </pc:spChg>
        <pc:picChg chg="add mod">
          <ac:chgData name="Kundan Kumar" userId="S::kundan.kumar@nashtechglobal.com::b347b06e-00d1-40e9-aa42-40bbf9939e2e" providerId="AD" clId="Web-{B96175DE-F708-E1EB-FFEE-431615C9DE09}" dt="2023-12-05T09:12:43.433" v="1132" actId="14100"/>
          <ac:picMkLst>
            <pc:docMk/>
            <pc:sldMk cId="2093148348" sldId="306"/>
            <ac:picMk id="4" creationId="{09701DD6-9B8D-8B1B-F837-0945DB12C326}"/>
          </ac:picMkLst>
        </pc:picChg>
      </pc:sldChg>
      <pc:sldChg chg="del">
        <pc:chgData name="Kundan Kumar" userId="S::kundan.kumar@nashtechglobal.com::b347b06e-00d1-40e9-aa42-40bbf9939e2e" providerId="AD" clId="Web-{B96175DE-F708-E1EB-FFEE-431615C9DE09}" dt="2023-12-05T09:29:20.611" v="1201"/>
        <pc:sldMkLst>
          <pc:docMk/>
          <pc:sldMk cId="3960099848" sldId="307"/>
        </pc:sldMkLst>
      </pc:sldChg>
      <pc:sldChg chg="del">
        <pc:chgData name="Kundan Kumar" userId="S::kundan.kumar@nashtechglobal.com::b347b06e-00d1-40e9-aa42-40bbf9939e2e" providerId="AD" clId="Web-{B96175DE-F708-E1EB-FFEE-431615C9DE09}" dt="2023-12-05T09:29:21.861" v="1202"/>
        <pc:sldMkLst>
          <pc:docMk/>
          <pc:sldMk cId="3319183082" sldId="308"/>
        </pc:sldMkLst>
      </pc:sldChg>
      <pc:sldChg chg="del">
        <pc:chgData name="Kundan Kumar" userId="S::kundan.kumar@nashtechglobal.com::b347b06e-00d1-40e9-aa42-40bbf9939e2e" providerId="AD" clId="Web-{B96175DE-F708-E1EB-FFEE-431615C9DE09}" dt="2023-12-05T09:29:23.861" v="1204"/>
        <pc:sldMkLst>
          <pc:docMk/>
          <pc:sldMk cId="2412314119" sldId="309"/>
        </pc:sldMkLst>
      </pc:sldChg>
      <pc:sldChg chg="del">
        <pc:chgData name="Kundan Kumar" userId="S::kundan.kumar@nashtechglobal.com::b347b06e-00d1-40e9-aa42-40bbf9939e2e" providerId="AD" clId="Web-{B96175DE-F708-E1EB-FFEE-431615C9DE09}" dt="2023-12-05T09:29:24.799" v="1205"/>
        <pc:sldMkLst>
          <pc:docMk/>
          <pc:sldMk cId="1494685419" sldId="310"/>
        </pc:sldMkLst>
      </pc:sldChg>
      <pc:sldChg chg="del">
        <pc:chgData name="Kundan Kumar" userId="S::kundan.kumar@nashtechglobal.com::b347b06e-00d1-40e9-aa42-40bbf9939e2e" providerId="AD" clId="Web-{B96175DE-F708-E1EB-FFEE-431615C9DE09}" dt="2023-12-05T09:29:25.611" v="1206"/>
        <pc:sldMkLst>
          <pc:docMk/>
          <pc:sldMk cId="3769798613" sldId="311"/>
        </pc:sldMkLst>
      </pc:sldChg>
      <pc:sldChg chg="del">
        <pc:chgData name="Kundan Kumar" userId="S::kundan.kumar@nashtechglobal.com::b347b06e-00d1-40e9-aa42-40bbf9939e2e" providerId="AD" clId="Web-{B96175DE-F708-E1EB-FFEE-431615C9DE09}" dt="2023-12-05T09:29:26.565" v="1207"/>
        <pc:sldMkLst>
          <pc:docMk/>
          <pc:sldMk cId="2048641038" sldId="312"/>
        </pc:sldMkLst>
      </pc:sldChg>
      <pc:sldChg chg="addSp delSp modSp">
        <pc:chgData name="Kundan Kumar" userId="S::kundan.kumar@nashtechglobal.com::b347b06e-00d1-40e9-aa42-40bbf9939e2e" providerId="AD" clId="Web-{B96175DE-F708-E1EB-FFEE-431615C9DE09}" dt="2023-12-05T10:41:13.481" v="1420" actId="20577"/>
        <pc:sldMkLst>
          <pc:docMk/>
          <pc:sldMk cId="2604527017" sldId="314"/>
        </pc:sldMkLst>
        <pc:spChg chg="mod">
          <ac:chgData name="Kundan Kumar" userId="S::kundan.kumar@nashtechglobal.com::b347b06e-00d1-40e9-aa42-40bbf9939e2e" providerId="AD" clId="Web-{B96175DE-F708-E1EB-FFEE-431615C9DE09}" dt="2023-12-05T07:50:18.821" v="735" actId="1076"/>
          <ac:spMkLst>
            <pc:docMk/>
            <pc:sldMk cId="2604527017" sldId="314"/>
            <ac:spMk id="2" creationId="{74E44C1B-546D-166B-6FA2-ED1D99448EE4}"/>
          </ac:spMkLst>
        </pc:spChg>
        <pc:spChg chg="del mod">
          <ac:chgData name="Kundan Kumar" userId="S::kundan.kumar@nashtechglobal.com::b347b06e-00d1-40e9-aa42-40bbf9939e2e" providerId="AD" clId="Web-{B96175DE-F708-E1EB-FFEE-431615C9DE09}" dt="2023-12-05T07:49:48.305" v="728"/>
          <ac:spMkLst>
            <pc:docMk/>
            <pc:sldMk cId="2604527017" sldId="314"/>
            <ac:spMk id="3" creationId="{5AB08FAA-9357-3833-1160-DEB7211E7FEF}"/>
          </ac:spMkLst>
        </pc:spChg>
        <pc:spChg chg="del mod">
          <ac:chgData name="Kundan Kumar" userId="S::kundan.kumar@nashtechglobal.com::b347b06e-00d1-40e9-aa42-40bbf9939e2e" providerId="AD" clId="Web-{B96175DE-F708-E1EB-FFEE-431615C9DE09}" dt="2023-12-05T07:50:10.571" v="733"/>
          <ac:spMkLst>
            <pc:docMk/>
            <pc:sldMk cId="2604527017" sldId="314"/>
            <ac:spMk id="4" creationId="{AC46EB59-54E4-D172-9B80-6E4E749B3DE8}"/>
          </ac:spMkLst>
        </pc:spChg>
        <pc:spChg chg="mod">
          <ac:chgData name="Kundan Kumar" userId="S::kundan.kumar@nashtechglobal.com::b347b06e-00d1-40e9-aa42-40bbf9939e2e" providerId="AD" clId="Web-{B96175DE-F708-E1EB-FFEE-431615C9DE09}" dt="2023-12-05T10:41:13.481" v="1420" actId="20577"/>
          <ac:spMkLst>
            <pc:docMk/>
            <pc:sldMk cId="2604527017" sldId="314"/>
            <ac:spMk id="5" creationId="{B30CB0E9-2BF1-7091-283D-B65005F315D1}"/>
          </ac:spMkLst>
        </pc:spChg>
        <pc:spChg chg="mod">
          <ac:chgData name="Kundan Kumar" userId="S::kundan.kumar@nashtechglobal.com::b347b06e-00d1-40e9-aa42-40bbf9939e2e" providerId="AD" clId="Web-{B96175DE-F708-E1EB-FFEE-431615C9DE09}" dt="2023-12-05T08:00:46.889" v="914" actId="20577"/>
          <ac:spMkLst>
            <pc:docMk/>
            <pc:sldMk cId="2604527017" sldId="314"/>
            <ac:spMk id="220" creationId="{00000000-0000-0000-0000-000000000000}"/>
          </ac:spMkLst>
        </pc:spChg>
        <pc:picChg chg="add del mod">
          <ac:chgData name="Kundan Kumar" userId="S::kundan.kumar@nashtechglobal.com::b347b06e-00d1-40e9-aa42-40bbf9939e2e" providerId="AD" clId="Web-{B96175DE-F708-E1EB-FFEE-431615C9DE09}" dt="2023-12-05T07:58:16.478" v="894"/>
          <ac:picMkLst>
            <pc:docMk/>
            <pc:sldMk cId="2604527017" sldId="314"/>
            <ac:picMk id="6" creationId="{409D00E1-8CB4-0EFF-3D60-71D84ABB7334}"/>
          </ac:picMkLst>
        </pc:picChg>
        <pc:picChg chg="add del mod">
          <ac:chgData name="Kundan Kumar" userId="S::kundan.kumar@nashtechglobal.com::b347b06e-00d1-40e9-aa42-40bbf9939e2e" providerId="AD" clId="Web-{B96175DE-F708-E1EB-FFEE-431615C9DE09}" dt="2023-12-05T07:59:05.057" v="901"/>
          <ac:picMkLst>
            <pc:docMk/>
            <pc:sldMk cId="2604527017" sldId="314"/>
            <ac:picMk id="7" creationId="{E30765BD-92A6-9DC0-BAC6-8463E64B81CF}"/>
          </ac:picMkLst>
        </pc:picChg>
        <pc:picChg chg="add mod">
          <ac:chgData name="Kundan Kumar" userId="S::kundan.kumar@nashtechglobal.com::b347b06e-00d1-40e9-aa42-40bbf9939e2e" providerId="AD" clId="Web-{B96175DE-F708-E1EB-FFEE-431615C9DE09}" dt="2023-12-05T08:00:20.857" v="911" actId="14100"/>
          <ac:picMkLst>
            <pc:docMk/>
            <pc:sldMk cId="2604527017" sldId="314"/>
            <ac:picMk id="8" creationId="{A7521C4A-663C-444F-F691-CE0016E72EFF}"/>
          </ac:picMkLst>
        </pc:picChg>
      </pc:sldChg>
      <pc:sldChg chg="modSp">
        <pc:chgData name="Kundan Kumar" userId="S::kundan.kumar@nashtechglobal.com::b347b06e-00d1-40e9-aa42-40bbf9939e2e" providerId="AD" clId="Web-{B96175DE-F708-E1EB-FFEE-431615C9DE09}" dt="2023-12-05T09:28:52.235" v="1195" actId="20577"/>
        <pc:sldMkLst>
          <pc:docMk/>
          <pc:sldMk cId="143277125" sldId="315"/>
        </pc:sldMkLst>
        <pc:spChg chg="mod">
          <ac:chgData name="Kundan Kumar" userId="S::kundan.kumar@nashtechglobal.com::b347b06e-00d1-40e9-aa42-40bbf9939e2e" providerId="AD" clId="Web-{B96175DE-F708-E1EB-FFEE-431615C9DE09}" dt="2023-12-05T09:28:52.235" v="1195" actId="20577"/>
          <ac:spMkLst>
            <pc:docMk/>
            <pc:sldMk cId="143277125" sldId="315"/>
            <ac:spMk id="2" creationId="{4483D1C0-AEBE-43F2-AF2A-23F080C327DF}"/>
          </ac:spMkLst>
        </pc:spChg>
      </pc:sldChg>
      <pc:sldChg chg="del">
        <pc:chgData name="Kundan Kumar" userId="S::kundan.kumar@nashtechglobal.com::b347b06e-00d1-40e9-aa42-40bbf9939e2e" providerId="AD" clId="Web-{B96175DE-F708-E1EB-FFEE-431615C9DE09}" dt="2023-12-05T08:01:00.108" v="915"/>
        <pc:sldMkLst>
          <pc:docMk/>
          <pc:sldMk cId="844849686" sldId="317"/>
        </pc:sldMkLst>
      </pc:sldChg>
      <pc:sldChg chg="del">
        <pc:chgData name="Kundan Kumar" userId="S::kundan.kumar@nashtechglobal.com::b347b06e-00d1-40e9-aa42-40bbf9939e2e" providerId="AD" clId="Web-{B96175DE-F708-E1EB-FFEE-431615C9DE09}" dt="2023-12-05T09:29:22.893" v="1203"/>
        <pc:sldMkLst>
          <pc:docMk/>
          <pc:sldMk cId="3583120099" sldId="319"/>
        </pc:sldMkLst>
      </pc:sldChg>
      <pc:sldChg chg="modSp add ord replId">
        <pc:chgData name="Kundan Kumar" userId="S::kundan.kumar@nashtechglobal.com::b347b06e-00d1-40e9-aa42-40bbf9939e2e" providerId="AD" clId="Web-{B96175DE-F708-E1EB-FFEE-431615C9DE09}" dt="2023-12-05T08:02:18.486" v="922" actId="20577"/>
        <pc:sldMkLst>
          <pc:docMk/>
          <pc:sldMk cId="1832274900" sldId="320"/>
        </pc:sldMkLst>
        <pc:spChg chg="mod">
          <ac:chgData name="Kundan Kumar" userId="S::kundan.kumar@nashtechglobal.com::b347b06e-00d1-40e9-aa42-40bbf9939e2e" providerId="AD" clId="Web-{B96175DE-F708-E1EB-FFEE-431615C9DE09}" dt="2023-12-05T08:02:18.486" v="922" actId="20577"/>
          <ac:spMkLst>
            <pc:docMk/>
            <pc:sldMk cId="1832274900" sldId="320"/>
            <ac:spMk id="2" creationId="{4483D1C0-AEBE-43F2-AF2A-23F080C327DF}"/>
          </ac:spMkLst>
        </pc:spChg>
      </pc:sldChg>
      <pc:sldChg chg="modSp add replId">
        <pc:chgData name="Kundan Kumar" userId="S::kundan.kumar@nashtechglobal.com::b347b06e-00d1-40e9-aa42-40bbf9939e2e" providerId="AD" clId="Web-{B96175DE-F708-E1EB-FFEE-431615C9DE09}" dt="2023-12-05T11:55:03.310" v="1424" actId="1076"/>
        <pc:sldMkLst>
          <pc:docMk/>
          <pc:sldMk cId="688524512" sldId="321"/>
        </pc:sldMkLst>
        <pc:spChg chg="mod">
          <ac:chgData name="Kundan Kumar" userId="S::kundan.kumar@nashtechglobal.com::b347b06e-00d1-40e9-aa42-40bbf9939e2e" providerId="AD" clId="Web-{B96175DE-F708-E1EB-FFEE-431615C9DE09}" dt="2023-12-05T08:28:01.458" v="987" actId="20577"/>
          <ac:spMkLst>
            <pc:docMk/>
            <pc:sldMk cId="688524512" sldId="321"/>
            <ac:spMk id="2" creationId="{748EA58D-88F6-57FD-145A-44566AF537CD}"/>
          </ac:spMkLst>
        </pc:spChg>
        <pc:spChg chg="mod">
          <ac:chgData name="Kundan Kumar" userId="S::kundan.kumar@nashtechglobal.com::b347b06e-00d1-40e9-aa42-40bbf9939e2e" providerId="AD" clId="Web-{B96175DE-F708-E1EB-FFEE-431615C9DE09}" dt="2023-12-05T11:55:03.310" v="1424" actId="1076"/>
          <ac:spMkLst>
            <pc:docMk/>
            <pc:sldMk cId="688524512" sldId="321"/>
            <ac:spMk id="3" creationId="{D8A0A4E8-8E4A-0E6F-D974-90E5D9D27F97}"/>
          </ac:spMkLst>
        </pc:spChg>
      </pc:sldChg>
      <pc:sldChg chg="addSp delSp modSp add replId">
        <pc:chgData name="Kundan Kumar" userId="S::kundan.kumar@nashtechglobal.com::b347b06e-00d1-40e9-aa42-40bbf9939e2e" providerId="AD" clId="Web-{B96175DE-F708-E1EB-FFEE-431615C9DE09}" dt="2023-12-05T09:10:13.849" v="1089" actId="14100"/>
        <pc:sldMkLst>
          <pc:docMk/>
          <pc:sldMk cId="740318196" sldId="322"/>
        </pc:sldMkLst>
        <pc:spChg chg="mod">
          <ac:chgData name="Kundan Kumar" userId="S::kundan.kumar@nashtechglobal.com::b347b06e-00d1-40e9-aa42-40bbf9939e2e" providerId="AD" clId="Web-{B96175DE-F708-E1EB-FFEE-431615C9DE09}" dt="2023-12-05T08:53:39.812" v="1026" actId="20577"/>
          <ac:spMkLst>
            <pc:docMk/>
            <pc:sldMk cId="740318196" sldId="322"/>
            <ac:spMk id="2" creationId="{748EA58D-88F6-57FD-145A-44566AF537CD}"/>
          </ac:spMkLst>
        </pc:spChg>
        <pc:picChg chg="del">
          <ac:chgData name="Kundan Kumar" userId="S::kundan.kumar@nashtechglobal.com::b347b06e-00d1-40e9-aa42-40bbf9939e2e" providerId="AD" clId="Web-{B96175DE-F708-E1EB-FFEE-431615C9DE09}" dt="2023-12-05T08:53:42.250" v="1027"/>
          <ac:picMkLst>
            <pc:docMk/>
            <pc:sldMk cId="740318196" sldId="322"/>
            <ac:picMk id="4" creationId="{1935AF21-DA46-7CB8-BA90-2C63B5BC6DCF}"/>
          </ac:picMkLst>
        </pc:picChg>
        <pc:picChg chg="add mod">
          <ac:chgData name="Kundan Kumar" userId="S::kundan.kumar@nashtechglobal.com::b347b06e-00d1-40e9-aa42-40bbf9939e2e" providerId="AD" clId="Web-{B96175DE-F708-E1EB-FFEE-431615C9DE09}" dt="2023-12-05T09:09:07.425" v="1075" actId="14100"/>
          <ac:picMkLst>
            <pc:docMk/>
            <pc:sldMk cId="740318196" sldId="322"/>
            <ac:picMk id="5" creationId="{151AEC52-D9D4-035B-10D2-F8235C256C86}"/>
          </ac:picMkLst>
        </pc:picChg>
        <pc:picChg chg="add mod">
          <ac:chgData name="Kundan Kumar" userId="S::kundan.kumar@nashtechglobal.com::b347b06e-00d1-40e9-aa42-40bbf9939e2e" providerId="AD" clId="Web-{B96175DE-F708-E1EB-FFEE-431615C9DE09}" dt="2023-12-05T09:10:13.849" v="1089" actId="14100"/>
          <ac:picMkLst>
            <pc:docMk/>
            <pc:sldMk cId="740318196" sldId="322"/>
            <ac:picMk id="6" creationId="{47D7A177-20B3-578C-6112-BF6DD8F49C8B}"/>
          </ac:picMkLst>
        </pc:picChg>
        <pc:picChg chg="add mod">
          <ac:chgData name="Kundan Kumar" userId="S::kundan.kumar@nashtechglobal.com::b347b06e-00d1-40e9-aa42-40bbf9939e2e" providerId="AD" clId="Web-{B96175DE-F708-E1EB-FFEE-431615C9DE09}" dt="2023-12-05T09:10:03.208" v="1086" actId="14100"/>
          <ac:picMkLst>
            <pc:docMk/>
            <pc:sldMk cId="740318196" sldId="322"/>
            <ac:picMk id="7" creationId="{46A84D33-38D9-C71C-796D-017EB8A86633}"/>
          </ac:picMkLst>
        </pc:picChg>
      </pc:sldChg>
      <pc:sldChg chg="addSp delSp modSp add replId">
        <pc:chgData name="Kundan Kumar" userId="S::kundan.kumar@nashtechglobal.com::b347b06e-00d1-40e9-aa42-40bbf9939e2e" providerId="AD" clId="Web-{B96175DE-F708-E1EB-FFEE-431615C9DE09}" dt="2023-12-05T09:10:19.318" v="1090" actId="14100"/>
        <pc:sldMkLst>
          <pc:docMk/>
          <pc:sldMk cId="523795846" sldId="323"/>
        </pc:sldMkLst>
        <pc:spChg chg="mod">
          <ac:chgData name="Kundan Kumar" userId="S::kundan.kumar@nashtechglobal.com::b347b06e-00d1-40e9-aa42-40bbf9939e2e" providerId="AD" clId="Web-{B96175DE-F708-E1EB-FFEE-431615C9DE09}" dt="2023-12-05T08:54:37.814" v="1047" actId="20577"/>
          <ac:spMkLst>
            <pc:docMk/>
            <pc:sldMk cId="523795846" sldId="323"/>
            <ac:spMk id="2" creationId="{748EA58D-88F6-57FD-145A-44566AF537CD}"/>
          </ac:spMkLst>
        </pc:spChg>
        <pc:picChg chg="add mod">
          <ac:chgData name="Kundan Kumar" userId="S::kundan.kumar@nashtechglobal.com::b347b06e-00d1-40e9-aa42-40bbf9939e2e" providerId="AD" clId="Web-{B96175DE-F708-E1EB-FFEE-431615C9DE09}" dt="2023-12-05T09:07:17.233" v="1070" actId="14100"/>
          <ac:picMkLst>
            <pc:docMk/>
            <pc:sldMk cId="523795846" sldId="323"/>
            <ac:picMk id="4" creationId="{C61CBDB1-5B2D-E7AB-6173-AA8D013FED77}"/>
          </ac:picMkLst>
        </pc:picChg>
        <pc:picChg chg="del">
          <ac:chgData name="Kundan Kumar" userId="S::kundan.kumar@nashtechglobal.com::b347b06e-00d1-40e9-aa42-40bbf9939e2e" providerId="AD" clId="Web-{B96175DE-F708-E1EB-FFEE-431615C9DE09}" dt="2023-12-05T08:54:22.173" v="1037"/>
          <ac:picMkLst>
            <pc:docMk/>
            <pc:sldMk cId="523795846" sldId="323"/>
            <ac:picMk id="5" creationId="{151AEC52-D9D4-035B-10D2-F8235C256C86}"/>
          </ac:picMkLst>
        </pc:picChg>
        <pc:picChg chg="add mod">
          <ac:chgData name="Kundan Kumar" userId="S::kundan.kumar@nashtechglobal.com::b347b06e-00d1-40e9-aa42-40bbf9939e2e" providerId="AD" clId="Web-{B96175DE-F708-E1EB-FFEE-431615C9DE09}" dt="2023-12-05T09:10:19.318" v="1090" actId="14100"/>
          <ac:picMkLst>
            <pc:docMk/>
            <pc:sldMk cId="523795846" sldId="323"/>
            <ac:picMk id="6" creationId="{D50EAD67-4598-FA3D-7544-FDC2963EB7D8}"/>
          </ac:picMkLst>
        </pc:picChg>
        <pc:picChg chg="add mod">
          <ac:chgData name="Kundan Kumar" userId="S::kundan.kumar@nashtechglobal.com::b347b06e-00d1-40e9-aa42-40bbf9939e2e" providerId="AD" clId="Web-{B96175DE-F708-E1EB-FFEE-431615C9DE09}" dt="2023-12-05T09:07:23.671" v="1072" actId="14100"/>
          <ac:picMkLst>
            <pc:docMk/>
            <pc:sldMk cId="523795846" sldId="323"/>
            <ac:picMk id="7" creationId="{AED4B3D0-E841-FC8A-A648-E76C6B81F2C3}"/>
          </ac:picMkLst>
        </pc:picChg>
      </pc:sldChg>
      <pc:sldChg chg="modSp add del replId">
        <pc:chgData name="Kundan Kumar" userId="S::kundan.kumar@nashtechglobal.com::b347b06e-00d1-40e9-aa42-40bbf9939e2e" providerId="AD" clId="Web-{B96175DE-F708-E1EB-FFEE-431615C9DE09}" dt="2023-12-05T08:54:16.282" v="1035"/>
        <pc:sldMkLst>
          <pc:docMk/>
          <pc:sldMk cId="1793669855" sldId="323"/>
        </pc:sldMkLst>
        <pc:picChg chg="mod">
          <ac:chgData name="Kundan Kumar" userId="S::kundan.kumar@nashtechglobal.com::b347b06e-00d1-40e9-aa42-40bbf9939e2e" providerId="AD" clId="Web-{B96175DE-F708-E1EB-FFEE-431615C9DE09}" dt="2023-12-05T08:54:11.438" v="1034" actId="1076"/>
          <ac:picMkLst>
            <pc:docMk/>
            <pc:sldMk cId="1793669855" sldId="323"/>
            <ac:picMk id="5" creationId="{151AEC52-D9D4-035B-10D2-F8235C256C86}"/>
          </ac:picMkLst>
        </pc:picChg>
      </pc:sldChg>
      <pc:sldChg chg="addSp delSp modSp add replId">
        <pc:chgData name="Kundan Kumar" userId="S::kundan.kumar@nashtechglobal.com::b347b06e-00d1-40e9-aa42-40bbf9939e2e" providerId="AD" clId="Web-{B96175DE-F708-E1EB-FFEE-431615C9DE09}" dt="2023-12-05T09:37:45.099" v="1401" actId="20577"/>
        <pc:sldMkLst>
          <pc:docMk/>
          <pc:sldMk cId="3341270074" sldId="324"/>
        </pc:sldMkLst>
        <pc:spChg chg="mod">
          <ac:chgData name="Kundan Kumar" userId="S::kundan.kumar@nashtechglobal.com::b347b06e-00d1-40e9-aa42-40bbf9939e2e" providerId="AD" clId="Web-{B96175DE-F708-E1EB-FFEE-431615C9DE09}" dt="2023-12-05T09:21:57.501" v="1163" actId="20577"/>
          <ac:spMkLst>
            <pc:docMk/>
            <pc:sldMk cId="3341270074" sldId="324"/>
            <ac:spMk id="2" creationId="{C508510F-35F5-1804-1C75-608944FA06E2}"/>
          </ac:spMkLst>
        </pc:spChg>
        <pc:spChg chg="mod">
          <ac:chgData name="Kundan Kumar" userId="S::kundan.kumar@nashtechglobal.com::b347b06e-00d1-40e9-aa42-40bbf9939e2e" providerId="AD" clId="Web-{B96175DE-F708-E1EB-FFEE-431615C9DE09}" dt="2023-12-05T09:37:45.099" v="1401" actId="20577"/>
          <ac:spMkLst>
            <pc:docMk/>
            <pc:sldMk cId="3341270074" sldId="324"/>
            <ac:spMk id="6" creationId="{BF8C614F-04B1-93D5-C0B0-0520C9E7025C}"/>
          </ac:spMkLst>
        </pc:spChg>
        <pc:picChg chg="del">
          <ac:chgData name="Kundan Kumar" userId="S::kundan.kumar@nashtechglobal.com::b347b06e-00d1-40e9-aa42-40bbf9939e2e" providerId="AD" clId="Web-{B96175DE-F708-E1EB-FFEE-431615C9DE09}" dt="2023-12-05T09:12:59.684" v="1150"/>
          <ac:picMkLst>
            <pc:docMk/>
            <pc:sldMk cId="3341270074" sldId="324"/>
            <ac:picMk id="4" creationId="{09701DD6-9B8D-8B1B-F837-0945DB12C326}"/>
          </ac:picMkLst>
        </pc:picChg>
        <pc:picChg chg="add mod">
          <ac:chgData name="Kundan Kumar" userId="S::kundan.kumar@nashtechglobal.com::b347b06e-00d1-40e9-aa42-40bbf9939e2e" providerId="AD" clId="Web-{B96175DE-F708-E1EB-FFEE-431615C9DE09}" dt="2023-12-05T09:25:08.977" v="1170" actId="1076"/>
          <ac:picMkLst>
            <pc:docMk/>
            <pc:sldMk cId="3341270074" sldId="324"/>
            <ac:picMk id="5" creationId="{297183D0-79ED-0C00-E9D1-6CFAAAD0BEE9}"/>
          </ac:picMkLst>
        </pc:picChg>
      </pc:sldChg>
      <pc:sldChg chg="add del replId">
        <pc:chgData name="Kundan Kumar" userId="S::kundan.kumar@nashtechglobal.com::b347b06e-00d1-40e9-aa42-40bbf9939e2e" providerId="AD" clId="Web-{B96175DE-F708-E1EB-FFEE-431615C9DE09}" dt="2023-12-05T09:37:49.536" v="1402"/>
        <pc:sldMkLst>
          <pc:docMk/>
          <pc:sldMk cId="2484997695" sldId="325"/>
        </pc:sldMkLst>
      </pc:sldChg>
      <pc:sldChg chg="addSp delSp modSp add replId">
        <pc:chgData name="Kundan Kumar" userId="S::kundan.kumar@nashtechglobal.com::b347b06e-00d1-40e9-aa42-40bbf9939e2e" providerId="AD" clId="Web-{B96175DE-F708-E1EB-FFEE-431615C9DE09}" dt="2023-12-05T10:03:27.078" v="1417" actId="20577"/>
        <pc:sldMkLst>
          <pc:docMk/>
          <pc:sldMk cId="2044130527" sldId="326"/>
        </pc:sldMkLst>
        <pc:spChg chg="mod">
          <ac:chgData name="Kundan Kumar" userId="S::kundan.kumar@nashtechglobal.com::b347b06e-00d1-40e9-aa42-40bbf9939e2e" providerId="AD" clId="Web-{B96175DE-F708-E1EB-FFEE-431615C9DE09}" dt="2023-12-05T09:30:42.114" v="1232" actId="20577"/>
          <ac:spMkLst>
            <pc:docMk/>
            <pc:sldMk cId="2044130527" sldId="326"/>
            <ac:spMk id="2" creationId="{C508510F-35F5-1804-1C75-608944FA06E2}"/>
          </ac:spMkLst>
        </pc:spChg>
        <pc:spChg chg="mod">
          <ac:chgData name="Kundan Kumar" userId="S::kundan.kumar@nashtechglobal.com::b347b06e-00d1-40e9-aa42-40bbf9939e2e" providerId="AD" clId="Web-{B96175DE-F708-E1EB-FFEE-431615C9DE09}" dt="2023-12-05T10:03:27.078" v="1417" actId="20577"/>
          <ac:spMkLst>
            <pc:docMk/>
            <pc:sldMk cId="2044130527" sldId="326"/>
            <ac:spMk id="6" creationId="{BF8C614F-04B1-93D5-C0B0-0520C9E7025C}"/>
          </ac:spMkLst>
        </pc:spChg>
        <pc:picChg chg="add mod">
          <ac:chgData name="Kundan Kumar" userId="S::kundan.kumar@nashtechglobal.com::b347b06e-00d1-40e9-aa42-40bbf9939e2e" providerId="AD" clId="Web-{B96175DE-F708-E1EB-FFEE-431615C9DE09}" dt="2023-12-05T09:31:54.211" v="1238" actId="14100"/>
          <ac:picMkLst>
            <pc:docMk/>
            <pc:sldMk cId="2044130527" sldId="326"/>
            <ac:picMk id="4" creationId="{5919F7C2-CAAC-7E40-C6EB-1C3B6C431E5C}"/>
          </ac:picMkLst>
        </pc:picChg>
        <pc:picChg chg="del">
          <ac:chgData name="Kundan Kumar" userId="S::kundan.kumar@nashtechglobal.com::b347b06e-00d1-40e9-aa42-40bbf9939e2e" providerId="AD" clId="Web-{B96175DE-F708-E1EB-FFEE-431615C9DE09}" dt="2023-12-05T09:30:45.786" v="1233"/>
          <ac:picMkLst>
            <pc:docMk/>
            <pc:sldMk cId="2044130527" sldId="326"/>
            <ac:picMk id="5" creationId="{297183D0-79ED-0C00-E9D1-6CFAAAD0BEE9}"/>
          </ac:picMkLst>
        </pc:picChg>
      </pc:sldChg>
      <pc:sldChg chg="add del ord replId">
        <pc:chgData name="Kundan Kumar" userId="S::kundan.kumar@nashtechglobal.com::b347b06e-00d1-40e9-aa42-40bbf9939e2e" providerId="AD" clId="Web-{B96175DE-F708-E1EB-FFEE-431615C9DE09}" dt="2023-12-05T09:30:22.910" v="1211"/>
        <pc:sldMkLst>
          <pc:docMk/>
          <pc:sldMk cId="2986829897" sldId="326"/>
        </pc:sldMkLst>
      </pc:sldChg>
    </pc:docChg>
  </pc:docChgLst>
  <pc:docChgLst>
    <pc:chgData name="Abid Khan" userId="S::abid.khan@nashtechglobal.com::77da2df0-8a20-45ba-ac82-57bc7e3922e2" providerId="AD" clId="Web-{CC0A186E-F55F-D565-74A8-8E17DEDBD61A}"/>
    <pc:docChg chg="addSld modSld">
      <pc:chgData name="Abid Khan" userId="S::abid.khan@nashtechglobal.com::77da2df0-8a20-45ba-ac82-57bc7e3922e2" providerId="AD" clId="Web-{CC0A186E-F55F-D565-74A8-8E17DEDBD61A}" dt="2023-12-06T09:14:41.967" v="178" actId="20577"/>
      <pc:docMkLst>
        <pc:docMk/>
      </pc:docMkLst>
      <pc:sldChg chg="modSp">
        <pc:chgData name="Abid Khan" userId="S::abid.khan@nashtechglobal.com::77da2df0-8a20-45ba-ac82-57bc7e3922e2" providerId="AD" clId="Web-{CC0A186E-F55F-D565-74A8-8E17DEDBD61A}" dt="2023-12-06T08:18:08.900" v="155" actId="20577"/>
        <pc:sldMkLst>
          <pc:docMk/>
          <pc:sldMk cId="688524512" sldId="321"/>
        </pc:sldMkLst>
        <pc:spChg chg="mod">
          <ac:chgData name="Abid Khan" userId="S::abid.khan@nashtechglobal.com::77da2df0-8a20-45ba-ac82-57bc7e3922e2" providerId="AD" clId="Web-{CC0A186E-F55F-D565-74A8-8E17DEDBD61A}" dt="2023-12-06T08:18:08.900" v="155" actId="20577"/>
          <ac:spMkLst>
            <pc:docMk/>
            <pc:sldMk cId="688524512" sldId="321"/>
            <ac:spMk id="3" creationId="{D8A0A4E8-8E4A-0E6F-D974-90E5D9D27F97}"/>
          </ac:spMkLst>
        </pc:spChg>
      </pc:sldChg>
      <pc:sldChg chg="modSp">
        <pc:chgData name="Abid Khan" userId="S::abid.khan@nashtechglobal.com::77da2df0-8a20-45ba-ac82-57bc7e3922e2" providerId="AD" clId="Web-{CC0A186E-F55F-D565-74A8-8E17DEDBD61A}" dt="2023-12-06T09:14:41.967" v="178" actId="20577"/>
        <pc:sldMkLst>
          <pc:docMk/>
          <pc:sldMk cId="2044130527" sldId="326"/>
        </pc:sldMkLst>
        <pc:spChg chg="mod">
          <ac:chgData name="Abid Khan" userId="S::abid.khan@nashtechglobal.com::77da2df0-8a20-45ba-ac82-57bc7e3922e2" providerId="AD" clId="Web-{CC0A186E-F55F-D565-74A8-8E17DEDBD61A}" dt="2023-12-06T09:14:41.967" v="178" actId="20577"/>
          <ac:spMkLst>
            <pc:docMk/>
            <pc:sldMk cId="2044130527" sldId="326"/>
            <ac:spMk id="6" creationId="{BF8C614F-04B1-93D5-C0B0-0520C9E7025C}"/>
          </ac:spMkLst>
        </pc:spChg>
      </pc:sldChg>
      <pc:sldChg chg="addSp delSp modSp add replId">
        <pc:chgData name="Abid Khan" userId="S::abid.khan@nashtechglobal.com::77da2df0-8a20-45ba-ac82-57bc7e3922e2" providerId="AD" clId="Web-{CC0A186E-F55F-D565-74A8-8E17DEDBD61A}" dt="2023-12-06T08:47:51.265" v="176"/>
        <pc:sldMkLst>
          <pc:docMk/>
          <pc:sldMk cId="4119912128" sldId="328"/>
        </pc:sldMkLst>
        <pc:spChg chg="mod">
          <ac:chgData name="Abid Khan" userId="S::abid.khan@nashtechglobal.com::77da2df0-8a20-45ba-ac82-57bc7e3922e2" providerId="AD" clId="Web-{CC0A186E-F55F-D565-74A8-8E17DEDBD61A}" dt="2023-12-06T08:09:13.833" v="151" actId="20577"/>
          <ac:spMkLst>
            <pc:docMk/>
            <pc:sldMk cId="4119912128" sldId="328"/>
            <ac:spMk id="2" creationId="{748EA58D-88F6-57FD-145A-44566AF537CD}"/>
          </ac:spMkLst>
        </pc:spChg>
        <pc:spChg chg="del mod">
          <ac:chgData name="Abid Khan" userId="S::abid.khan@nashtechglobal.com::77da2df0-8a20-45ba-ac82-57bc7e3922e2" providerId="AD" clId="Web-{CC0A186E-F55F-D565-74A8-8E17DEDBD61A}" dt="2023-12-05T13:41:46.358" v="100"/>
          <ac:spMkLst>
            <pc:docMk/>
            <pc:sldMk cId="4119912128" sldId="328"/>
            <ac:spMk id="3" creationId="{D8A0A4E8-8E4A-0E6F-D974-90E5D9D27F97}"/>
          </ac:spMkLst>
        </pc:spChg>
        <pc:spChg chg="add del mod">
          <ac:chgData name="Abid Khan" userId="S::abid.khan@nashtechglobal.com::77da2df0-8a20-45ba-ac82-57bc7e3922e2" providerId="AD" clId="Web-{CC0A186E-F55F-D565-74A8-8E17DEDBD61A}" dt="2023-12-06T08:47:49.687" v="175"/>
          <ac:spMkLst>
            <pc:docMk/>
            <pc:sldMk cId="4119912128" sldId="328"/>
            <ac:spMk id="3" creationId="{F5DFB1F1-4CD6-BDB9-8A36-6AF034DDC195}"/>
          </ac:spMkLst>
        </pc:spChg>
        <pc:spChg chg="add del mod">
          <ac:chgData name="Abid Khan" userId="S::abid.khan@nashtechglobal.com::77da2df0-8a20-45ba-ac82-57bc7e3922e2" providerId="AD" clId="Web-{CC0A186E-F55F-D565-74A8-8E17DEDBD61A}" dt="2023-12-06T08:47:51.265" v="176"/>
          <ac:spMkLst>
            <pc:docMk/>
            <pc:sldMk cId="4119912128" sldId="328"/>
            <ac:spMk id="4" creationId="{CA9C4BB8-5CE0-86EE-7637-93CC2C95E7E0}"/>
          </ac:spMkLst>
        </pc:spChg>
        <pc:spChg chg="add del mod">
          <ac:chgData name="Abid Khan" userId="S::abid.khan@nashtechglobal.com::77da2df0-8a20-45ba-ac82-57bc7e3922e2" providerId="AD" clId="Web-{CC0A186E-F55F-D565-74A8-8E17DEDBD61A}" dt="2023-12-05T13:41:51.733" v="102"/>
          <ac:spMkLst>
            <pc:docMk/>
            <pc:sldMk cId="4119912128" sldId="328"/>
            <ac:spMk id="5" creationId="{76A7578E-327E-C001-9CE0-E5C1E29805CB}"/>
          </ac:spMkLst>
        </pc:spChg>
        <pc:picChg chg="add mod">
          <ac:chgData name="Abid Khan" userId="S::abid.khan@nashtechglobal.com::77da2df0-8a20-45ba-ac82-57bc7e3922e2" providerId="AD" clId="Web-{CC0A186E-F55F-D565-74A8-8E17DEDBD61A}" dt="2023-12-05T13:47:58.850" v="126" actId="14100"/>
          <ac:picMkLst>
            <pc:docMk/>
            <pc:sldMk cId="4119912128" sldId="328"/>
            <ac:picMk id="6" creationId="{EACF9BB5-50E8-2DDC-E36A-5E9174C50635}"/>
          </ac:picMkLst>
        </pc:picChg>
        <pc:picChg chg="add mod">
          <ac:chgData name="Abid Khan" userId="S::abid.khan@nashtechglobal.com::77da2df0-8a20-45ba-ac82-57bc7e3922e2" providerId="AD" clId="Web-{CC0A186E-F55F-D565-74A8-8E17DEDBD61A}" dt="2023-12-05T13:48:00.304" v="127" actId="1076"/>
          <ac:picMkLst>
            <pc:docMk/>
            <pc:sldMk cId="4119912128" sldId="328"/>
            <ac:picMk id="7" creationId="{0ADFBB94-717E-64BB-BFD8-A0C02552D5AE}"/>
          </ac:picMkLst>
        </pc:picChg>
      </pc:sldChg>
    </pc:docChg>
  </pc:docChgLst>
  <pc:docChgLst>
    <pc:chgData name="Ankit Mogha" userId="S::ankit.mogha@nashtechglobal.com::99bdce31-c147-4792-9d6b-627c3069a543" providerId="AD" clId="Web-{DE46FAF7-D046-0C6A-1709-9C39B12A546F}"/>
    <pc:docChg chg="addSld modSld">
      <pc:chgData name="Ankit Mogha" userId="S::ankit.mogha@nashtechglobal.com::99bdce31-c147-4792-9d6b-627c3069a543" providerId="AD" clId="Web-{DE46FAF7-D046-0C6A-1709-9C39B12A546F}" dt="2023-05-30T12:25:27.946" v="223" actId="20577"/>
      <pc:docMkLst>
        <pc:docMk/>
      </pc:docMkLst>
      <pc:sldChg chg="modSp">
        <pc:chgData name="Ankit Mogha" userId="S::ankit.mogha@nashtechglobal.com::99bdce31-c147-4792-9d6b-627c3069a543" providerId="AD" clId="Web-{DE46FAF7-D046-0C6A-1709-9C39B12A546F}" dt="2023-05-30T12:25:27.946" v="223" actId="20577"/>
        <pc:sldMkLst>
          <pc:docMk/>
          <pc:sldMk cId="2093148348" sldId="306"/>
        </pc:sldMkLst>
        <pc:spChg chg="mod">
          <ac:chgData name="Ankit Mogha" userId="S::ankit.mogha@nashtechglobal.com::99bdce31-c147-4792-9d6b-627c3069a543" providerId="AD" clId="Web-{DE46FAF7-D046-0C6A-1709-9C39B12A546F}" dt="2023-05-30T12:25:27.946" v="223" actId="20577"/>
          <ac:spMkLst>
            <pc:docMk/>
            <pc:sldMk cId="2093148348" sldId="306"/>
            <ac:spMk id="3" creationId="{49A15B31-4CD6-1D88-9682-53B4F0522FCD}"/>
          </ac:spMkLst>
        </pc:spChg>
      </pc:sldChg>
      <pc:sldChg chg="modSp">
        <pc:chgData name="Ankit Mogha" userId="S::ankit.mogha@nashtechglobal.com::99bdce31-c147-4792-9d6b-627c3069a543" providerId="AD" clId="Web-{DE46FAF7-D046-0C6A-1709-9C39B12A546F}" dt="2023-05-30T12:11:14.480" v="30" actId="20577"/>
        <pc:sldMkLst>
          <pc:docMk/>
          <pc:sldMk cId="2048641038" sldId="312"/>
        </pc:sldMkLst>
        <pc:spChg chg="mod">
          <ac:chgData name="Ankit Mogha" userId="S::ankit.mogha@nashtechglobal.com::99bdce31-c147-4792-9d6b-627c3069a543" providerId="AD" clId="Web-{DE46FAF7-D046-0C6A-1709-9C39B12A546F}" dt="2023-05-30T12:11:14.480" v="30" actId="20577"/>
          <ac:spMkLst>
            <pc:docMk/>
            <pc:sldMk cId="2048641038" sldId="312"/>
            <ac:spMk id="3" creationId="{97EC8316-793D-0113-6F8E-A83B4EA7AC26}"/>
          </ac:spMkLst>
        </pc:spChg>
      </pc:sldChg>
      <pc:sldChg chg="modSp new">
        <pc:chgData name="Ankit Mogha" userId="S::ankit.mogha@nashtechglobal.com::99bdce31-c147-4792-9d6b-627c3069a543" providerId="AD" clId="Web-{DE46FAF7-D046-0C6A-1709-9C39B12A546F}" dt="2023-05-30T12:22:54.519" v="191" actId="20577"/>
        <pc:sldMkLst>
          <pc:docMk/>
          <pc:sldMk cId="3583120099" sldId="319"/>
        </pc:sldMkLst>
        <pc:spChg chg="mod">
          <ac:chgData name="Ankit Mogha" userId="S::ankit.mogha@nashtechglobal.com::99bdce31-c147-4792-9d6b-627c3069a543" providerId="AD" clId="Web-{DE46FAF7-D046-0C6A-1709-9C39B12A546F}" dt="2023-05-30T12:13:39.454" v="42" actId="20577"/>
          <ac:spMkLst>
            <pc:docMk/>
            <pc:sldMk cId="3583120099" sldId="319"/>
            <ac:spMk id="2" creationId="{89E361EB-F303-A4AE-E7A9-62024F74B348}"/>
          </ac:spMkLst>
        </pc:spChg>
        <pc:spChg chg="mod">
          <ac:chgData name="Ankit Mogha" userId="S::ankit.mogha@nashtechglobal.com::99bdce31-c147-4792-9d6b-627c3069a543" providerId="AD" clId="Web-{DE46FAF7-D046-0C6A-1709-9C39B12A546F}" dt="2023-05-30T12:22:54.519" v="191" actId="20577"/>
          <ac:spMkLst>
            <pc:docMk/>
            <pc:sldMk cId="3583120099" sldId="319"/>
            <ac:spMk id="3" creationId="{3E0E13B7-2E38-5E11-3E28-C7409E99691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819C3C-60EF-D645-B113-6C64D2AC55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FC56F-4512-FE49-853F-428A120189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2B98-4418-EB49-9D2B-6A764D1D6634}" type="datetimeFigureOut">
              <a:rPr lang="x-none" smtClean="0"/>
              <a:t>12/6/2023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56D0D-14B8-3C47-8E92-3DDC688C3C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D9EE7-5F36-1549-ACE8-4398724F07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ADD10-E74F-D447-97F2-9675FBF7479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05822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1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3977B55-F8B1-41BC-A489-3527789532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698" y="1234018"/>
            <a:ext cx="3847884" cy="36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9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90884D46-34E9-A517-2FFA-8FF0B47F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9C6DF-ED05-613A-BD1B-7A791682FC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3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t air balloons&#10;&#10;Description automatically generated with medium confidence">
            <a:extLst>
              <a:ext uri="{FF2B5EF4-FFF2-40B4-BE49-F238E27FC236}">
                <a16:creationId xmlns:a16="http://schemas.microsoft.com/office/drawing/2014/main" id="{373BFDA9-214F-997D-1391-B3501413D5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A130C4-029D-F680-B116-FEDAC0A43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37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oad, way, highway&#10;&#10;Description automatically generated">
            <a:extLst>
              <a:ext uri="{FF2B5EF4-FFF2-40B4-BE49-F238E27FC236}">
                <a16:creationId xmlns:a16="http://schemas.microsoft.com/office/drawing/2014/main" id="{45D12779-DBA6-25EE-EC29-76A57B4054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66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>
            <a:extLst>
              <a:ext uri="{FF2B5EF4-FFF2-40B4-BE49-F238E27FC236}">
                <a16:creationId xmlns:a16="http://schemas.microsoft.com/office/drawing/2014/main" id="{400463C8-ADA2-29A8-A18E-11D121A09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67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satellite, dark&#10;&#10;Description automatically generated">
            <a:extLst>
              <a:ext uri="{FF2B5EF4-FFF2-40B4-BE49-F238E27FC236}">
                <a16:creationId xmlns:a16="http://schemas.microsoft.com/office/drawing/2014/main" id="{E68A93F0-5FD9-FAF4-2C10-8546C1A60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13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B78D49-8CBF-4B86-AA1D-095691E3BCF8}"/>
              </a:ext>
            </a:extLst>
          </p:cNvPr>
          <p:cNvSpPr/>
          <p:nvPr userDrawn="1"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7F5D4-E626-B842-94CE-B0076554C454}"/>
              </a:ext>
            </a:extLst>
          </p:cNvPr>
          <p:cNvSpPr txBox="1"/>
          <p:nvPr userDrawn="1"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440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70000">
                      <a:schemeClr val="accent1"/>
                    </a:gs>
                  </a:gsLst>
                  <a:lin ang="0" scaled="1"/>
                  <a:tileRect/>
                </a:gradFill>
              </a:rPr>
              <a:t>Agenda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11D91-A166-7740-A26D-3538809C3A84}"/>
              </a:ext>
            </a:extLst>
          </p:cNvPr>
          <p:cNvSpPr/>
          <p:nvPr userDrawn="1"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746F9-AC43-4A18-8BBA-9BF702C817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09284" y="1506893"/>
            <a:ext cx="5216136" cy="3844212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b="1"/>
            </a:lvl1pPr>
            <a:lvl2pPr marL="8001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Section 1</a:t>
            </a:r>
          </a:p>
          <a:p>
            <a:pPr lvl="1"/>
            <a:r>
              <a:rPr lang="en-US"/>
              <a:t>Section 1.1</a:t>
            </a:r>
          </a:p>
          <a:p>
            <a:pPr lvl="1"/>
            <a:r>
              <a:rPr lang="en-US"/>
              <a:t>Section 1.2</a:t>
            </a:r>
          </a:p>
          <a:p>
            <a:pPr lvl="0"/>
            <a:r>
              <a:rPr lang="en-US"/>
              <a:t>Section 2</a:t>
            </a:r>
          </a:p>
          <a:p>
            <a:pPr lvl="0"/>
            <a:r>
              <a:rPr lang="en-US"/>
              <a:t>Section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F7DEC-028C-4F6E-9443-5DECF80AC70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2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948855-1089-416A-8AC7-0EBCB10F90B9}"/>
              </a:ext>
            </a:extLst>
          </p:cNvPr>
          <p:cNvSpPr/>
          <p:nvPr userDrawn="1"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57867-B87A-4C51-B56B-4C1FEFA9D2BF}"/>
              </a:ext>
            </a:extLst>
          </p:cNvPr>
          <p:cNvSpPr/>
          <p:nvPr userDrawn="1"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CAE11-CA8E-4E60-8769-319FA0DA68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0443" y="2177969"/>
            <a:ext cx="6939657" cy="210828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22579B-2657-44E3-B284-C57D176FE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10715" y="221874"/>
            <a:ext cx="1649412" cy="1484312"/>
          </a:xfrm>
        </p:spPr>
        <p:txBody>
          <a:bodyPr anchor="b">
            <a:normAutofit/>
          </a:bodyPr>
          <a:lstStyle>
            <a:lvl1pPr marL="0" indent="0" algn="r">
              <a:buNone/>
              <a:defRPr sz="6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D603B-A376-4510-BAB6-474443CE991C}"/>
              </a:ext>
            </a:extLst>
          </p:cNvPr>
          <p:cNvSpPr/>
          <p:nvPr userDrawn="1"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9FA97-C73A-4B23-A0D9-2D0366362D15}"/>
              </a:ext>
            </a:extLst>
          </p:cNvPr>
          <p:cNvSpPr/>
          <p:nvPr userDrawn="1"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40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9829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6983408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DB645-A5D5-4BE5-ACAD-B90EEA6C4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69829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7A87D9-F461-4214-89A2-5CC4233B821C}"/>
              </a:ext>
            </a:extLst>
          </p:cNvPr>
          <p:cNvCxnSpPr/>
          <p:nvPr userDrawn="1"/>
        </p:nvCxnSpPr>
        <p:spPr>
          <a:xfrm>
            <a:off x="1020277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89F53-1788-4DED-9E50-73537512643B}"/>
              </a:ext>
            </a:extLst>
          </p:cNvPr>
          <p:cNvSpPr/>
          <p:nvPr userDrawn="1"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B1D7B-0C32-4926-BA37-75EEF2940DDD}"/>
              </a:ext>
            </a:extLst>
          </p:cNvPr>
          <p:cNvSpPr/>
          <p:nvPr userDrawn="1"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F4B2A7-DFC8-4809-9584-8CD368862473}"/>
              </a:ext>
            </a:extLst>
          </p:cNvPr>
          <p:cNvSpPr/>
          <p:nvPr userDrawn="1"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A421C-6BDF-4636-BF53-9B729F0C10A7}"/>
              </a:ext>
            </a:extLst>
          </p:cNvPr>
          <p:cNvSpPr/>
          <p:nvPr userDrawn="1"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AC2A3-9F1A-4A37-8128-D2327580C5AE}"/>
              </a:ext>
            </a:extLst>
          </p:cNvPr>
          <p:cNvSpPr/>
          <p:nvPr userDrawn="1"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D9E1B-D1E5-4D9A-AE23-53A4E498A323}"/>
              </a:ext>
            </a:extLst>
          </p:cNvPr>
          <p:cNvSpPr/>
          <p:nvPr userDrawn="1"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85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212987"/>
            <a:ext cx="10293016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6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1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054007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5" y="1212987"/>
            <a:ext cx="6054008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2309445-5A61-46DA-B640-9F38792F0284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9E366E7-2A3D-4DEF-8060-807B632BE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1255" y="1565138"/>
            <a:ext cx="4032340" cy="392367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E8406-5730-499B-AB8A-9174051D8886}"/>
              </a:ext>
            </a:extLst>
          </p:cNvPr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583AAA-EC9C-4D48-86F2-577AD349442B}"/>
              </a:ext>
            </a:extLst>
          </p:cNvPr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08F9A5-EC95-4A0A-B012-3129F612FCBE}"/>
              </a:ext>
            </a:extLst>
          </p:cNvPr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5B17D1-EB3B-4981-95CC-095770362D06}"/>
              </a:ext>
            </a:extLst>
          </p:cNvPr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hydrozoan, night sky&#10;&#10;Description automatically generated">
            <a:extLst>
              <a:ext uri="{FF2B5EF4-FFF2-40B4-BE49-F238E27FC236}">
                <a16:creationId xmlns:a16="http://schemas.microsoft.com/office/drawing/2014/main" id="{C657C537-27A4-4BB6-A25B-14DFC62305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21441">
            <a:off x="5699333" y="1686762"/>
            <a:ext cx="6403389" cy="35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0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571108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E5A48-ECCB-43DC-93A4-391CA82BEBF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0B770C-B286-4CAD-8380-66B68FEF3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35850" y="-1"/>
            <a:ext cx="4756150" cy="671909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FE92DE-CFA0-8310-19D4-F3F7530DE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5711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D3F2639-BACD-ADBC-1684-14D977AAA0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290733"/>
            <a:ext cx="5711080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2259526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BEB70A2B-E770-453C-87CB-27AEC7782C7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23819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D4AAC140-90B2-4DB0-9768-B81A8825E7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28628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5548"/>
            <a:ext cx="2960105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5548"/>
            <a:ext cx="2971756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5548"/>
            <a:ext cx="2961403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31F37-22BC-42FF-B83D-8940FBE587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33463" y="2462197"/>
            <a:ext cx="2962275" cy="298942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2861BB9-9D7C-4D75-84D6-E40305AC5B8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32336" y="2460687"/>
            <a:ext cx="2962275" cy="30563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CF6C1B5-CF89-4E3C-885F-696504799B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34876" y="2461009"/>
            <a:ext cx="2962275" cy="30420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402FA20-1BB6-44D2-91E5-1C1D4BD3C3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0D5BC-1D94-4A11-AEC5-748544C41F8D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94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2147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F7C335-D964-4B8E-8A14-95F40E7C21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940330E-EAF3-4146-ABB5-ADFFAB4A7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828" y="2021478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D28F15-B203-4F94-B8D7-F047120322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0828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C36AEA-9A9B-5E2A-5D60-A03A8418739E}"/>
              </a:ext>
            </a:extLst>
          </p:cNvPr>
          <p:cNvCxnSpPr/>
          <p:nvPr userDrawn="1"/>
        </p:nvCxnSpPr>
        <p:spPr>
          <a:xfrm>
            <a:off x="6047653" y="1399721"/>
            <a:ext cx="0" cy="45935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33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07922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AEA52B7F-ED93-394B-8192-7FE0914A70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897983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365498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365498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509607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509607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C96B441-B518-C944-AEAD-6FFD8ED98E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34128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C9197E8-EEE0-644D-8341-BC9FACF0AB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11936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C3CD257-08F3-41B0-A2B0-900EDCB9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DD68E-5C43-438C-99B5-C84D4AB40B4E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6">
            <a:extLst>
              <a:ext uri="{FF2B5EF4-FFF2-40B4-BE49-F238E27FC236}">
                <a16:creationId xmlns:a16="http://schemas.microsoft.com/office/drawing/2014/main" id="{36DDA426-4DC8-404D-BEA4-07348F321C6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7029" y="4068814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FF423B08-2B12-49E0-8760-C373E47FAE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4128" y="4068814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9C7BD12-0F3D-4D50-AC91-B35CCB166F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34128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E0ADA7C-AE86-4BAB-A9D7-4F6CBC7F83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11936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4782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272345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272345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272346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657AA7-9D1D-DF42-8A30-F2C7E74A1A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4128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B978492D-3924-3044-AB2D-480EE03AC5D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9E133F7F-4A15-F047-BFAB-D68E211FF1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DA74CB81-4C04-EB40-BE0D-7E4F2FB3D3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BD285D1-7686-41BC-9222-77E4B43A3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37" name="Text Placeholder 46">
            <a:extLst>
              <a:ext uri="{FF2B5EF4-FFF2-40B4-BE49-F238E27FC236}">
                <a16:creationId xmlns:a16="http://schemas.microsoft.com/office/drawing/2014/main" id="{B17385F3-4D65-4CDA-A364-6287583F36E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28135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F9989727-EE6B-46A9-A53F-D644D548891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28135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 Placeholder 46">
            <a:extLst>
              <a:ext uri="{FF2B5EF4-FFF2-40B4-BE49-F238E27FC236}">
                <a16:creationId xmlns:a16="http://schemas.microsoft.com/office/drawing/2014/main" id="{AFB47463-9066-47BD-BDBE-772BCB8BB5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69954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30A84D6-527E-41B8-96C4-2DB753FB164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69954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F67565-0EFD-454B-BE49-B0842BC414EE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6">
            <a:extLst>
              <a:ext uri="{FF2B5EF4-FFF2-40B4-BE49-F238E27FC236}">
                <a16:creationId xmlns:a16="http://schemas.microsoft.com/office/drawing/2014/main" id="{CFED18CC-72B9-4A99-8790-79D20AF8842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34128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09078A4-451C-4B5C-BB9A-CAB10ED940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34128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Text Placeholder 46">
            <a:extLst>
              <a:ext uri="{FF2B5EF4-FFF2-40B4-BE49-F238E27FC236}">
                <a16:creationId xmlns:a16="http://schemas.microsoft.com/office/drawing/2014/main" id="{A004FD1B-2DBE-437D-BC16-4E08C4D0978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28135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D2E8949-0519-4BA9-BF17-03E5DBC8B1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28135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49B4BCB8-3B7E-4660-A5E8-D3EE9BE5E2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69954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77711C39-E38B-4972-81E0-54173059086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469954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15438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6">
            <a:extLst>
              <a:ext uri="{FF2B5EF4-FFF2-40B4-BE49-F238E27FC236}">
                <a16:creationId xmlns:a16="http://schemas.microsoft.com/office/drawing/2014/main" id="{75B7619A-FCCE-FE42-0622-3A7A896DF643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-419895" y="1360444"/>
            <a:ext cx="9167461" cy="4732906"/>
          </a:xfrm>
          <a:prstGeom prst="bentConnector3">
            <a:avLst>
              <a:gd name="adj1" fmla="val 83585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98FD59E2-FDA0-059F-FD98-A16A99C1E4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82" y="1331089"/>
            <a:ext cx="6433661" cy="499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ACF2910-92AA-465D-B92C-5BBD6401B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7222" y="1632287"/>
            <a:ext cx="5314572" cy="3002082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782A0-C239-4308-B681-8EC1238F3C72}"/>
              </a:ext>
            </a:extLst>
          </p:cNvPr>
          <p:cNvSpPr/>
          <p:nvPr userDrawn="1"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D03491-3357-41E9-8EB3-599F77DA0C28}"/>
              </a:ext>
            </a:extLst>
          </p:cNvPr>
          <p:cNvSpPr/>
          <p:nvPr userDrawn="1"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ACBA49-31D5-4E9F-B935-871099BD9C26}"/>
              </a:ext>
            </a:extLst>
          </p:cNvPr>
          <p:cNvSpPr/>
          <p:nvPr userDrawn="1"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CB7635-5DB8-46B9-8978-A02FE9042FD2}"/>
              </a:ext>
            </a:extLst>
          </p:cNvPr>
          <p:cNvSpPr/>
          <p:nvPr userDrawn="1"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84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nector: Elbow 3">
            <a:extLst>
              <a:ext uri="{FF2B5EF4-FFF2-40B4-BE49-F238E27FC236}">
                <a16:creationId xmlns:a16="http://schemas.microsoft.com/office/drawing/2014/main" id="{52309445-5A61-46DA-B640-9F38792F0284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5EE8406-5730-499B-AB8A-9174051D8886}"/>
              </a:ext>
            </a:extLst>
          </p:cNvPr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83AAA-EC9C-4D48-86F2-577AD349442B}"/>
              </a:ext>
            </a:extLst>
          </p:cNvPr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08F9A5-EC95-4A0A-B012-3129F612FCBE}"/>
              </a:ext>
            </a:extLst>
          </p:cNvPr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5B17D1-EB3B-4981-95CC-095770362D06}"/>
              </a:ext>
            </a:extLst>
          </p:cNvPr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3" r="15733"/>
          <a:stretch>
            <a:fillRect/>
          </a:stretch>
        </p:blipFill>
        <p:spPr>
          <a:xfrm>
            <a:off x="7321255" y="1565138"/>
            <a:ext cx="4032340" cy="392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56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927702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E5A48-ECCB-43DC-93A4-391CA82BEBF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847C6C-02A3-4641-84FF-BA5B254153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90733"/>
            <a:ext cx="7194550" cy="4878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41A9E76-83E3-AC05-D3EC-5C738B09E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25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B8260B-AFE2-23AF-A6F2-3BF0C6A34E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25241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2276144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614229" y="1367064"/>
            <a:ext cx="3497580" cy="2293285"/>
          </a:xfrm>
          <a:solidFill>
            <a:schemeClr val="bg1">
              <a:lumMod val="10000"/>
              <a:lumOff val="90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E27A7B-6135-BE48-A986-3289A9283E1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14229" y="3875082"/>
            <a:ext cx="3497263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E15140-4003-B84F-868E-00E8CB3DE5A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98705" y="1367499"/>
            <a:ext cx="3497262" cy="2287307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EAF4222-49F8-EF42-B83C-0F28F19B2FA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298705" y="3875082"/>
            <a:ext cx="3497262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EEAED-2824-D8BC-F55C-2D9D8F27DF46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313128D-08B9-9FF5-1E48-ABC088BE91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97262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FDBF4FE-D0B0-495A-401A-B4A83D5D3A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970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52613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1CBB31-9C1B-470D-9176-886CF036B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41" y="1590079"/>
            <a:ext cx="4332708" cy="43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B0104C9-FE11-6E4F-8E72-CBD2EF15E96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4ECAA9-7C4B-7B41-B55A-617B41891A6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6F6F4A-002C-4495-ABB7-7D97702069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278650"/>
            <a:ext cx="6889270" cy="147658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EAB7D-90A2-CA5B-FF16-766BB7517E4D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047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332878B-8AD7-40F0-9EB1-91D8AC156127}"/>
              </a:ext>
            </a:extLst>
          </p:cNvPr>
          <p:cNvSpPr/>
          <p:nvPr userDrawn="1"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69E029C-C517-194A-A746-3CCDB6FE49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8870" y="307769"/>
            <a:ext cx="3396342" cy="8253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x-none"/>
              <a:t>Case study – Client’s logo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B09B9EC-7F16-E44F-9475-BF30B033B9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33837" y="2586891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/>
              <a:t>Enter </a:t>
            </a:r>
            <a:r>
              <a:rPr lang="en-US"/>
              <a:t>The Solution</a:t>
            </a:r>
            <a:endParaRPr lang="x-none"/>
          </a:p>
        </p:txBody>
      </p:sp>
      <p:sp>
        <p:nvSpPr>
          <p:cNvPr id="64" name="Text Placeholder 61">
            <a:extLst>
              <a:ext uri="{FF2B5EF4-FFF2-40B4-BE49-F238E27FC236}">
                <a16:creationId xmlns:a16="http://schemas.microsoft.com/office/drawing/2014/main" id="{05C582CB-A4E6-4247-802E-C4F9F7F33C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3837" y="471170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vi-VN"/>
              <a:t>Enter The Challenge</a:t>
            </a:r>
            <a:endParaRPr lang="en-GB"/>
          </a:p>
        </p:txBody>
      </p:sp>
      <p:sp>
        <p:nvSpPr>
          <p:cNvPr id="23" name="Text Placeholder 61">
            <a:extLst>
              <a:ext uri="{FF2B5EF4-FFF2-40B4-BE49-F238E27FC236}">
                <a16:creationId xmlns:a16="http://schemas.microsoft.com/office/drawing/2014/main" id="{FF459DCD-35BD-DE4E-AD9F-44DE54A6DB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33837" y="4693179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/>
              <a:t>Enter </a:t>
            </a:r>
            <a:r>
              <a:rPr lang="en-US"/>
              <a:t>Results and Benefits</a:t>
            </a:r>
            <a:endParaRPr lang="x-none"/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A19040EA-1AA9-1242-B00A-18854D1C80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1308" y="5001626"/>
            <a:ext cx="2529841" cy="15116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About the client: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at convallis.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Donec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id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Morbi sed </a:t>
            </a:r>
            <a:r>
              <a:rPr lang="en-US" err="1"/>
              <a:t>urna</a:t>
            </a:r>
            <a:r>
              <a:rPr lang="en-US"/>
              <a:t> ac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non qui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,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fermentum gravida,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0D8E9-DBF4-7A4D-A1A2-897F76C9A8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3837" y="935456"/>
            <a:ext cx="5110162" cy="147207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618D9AFD-3C76-0748-96E8-42AF7D29C8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33837" y="3041744"/>
            <a:ext cx="5110162" cy="146929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668A9571-AED8-B043-8828-541F225CA5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33837" y="5141885"/>
            <a:ext cx="5110162" cy="137138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F6D30-54BC-CD47-8C4A-2284C0A51E76}"/>
              </a:ext>
            </a:extLst>
          </p:cNvPr>
          <p:cNvCxnSpPr/>
          <p:nvPr userDrawn="1"/>
        </p:nvCxnSpPr>
        <p:spPr>
          <a:xfrm>
            <a:off x="681308" y="4792225"/>
            <a:ext cx="252984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5811B9CA-30C4-6547-8720-D0465917692C}"/>
              </a:ext>
            </a:extLst>
          </p:cNvPr>
          <p:cNvSpPr/>
          <p:nvPr userDrawn="1"/>
        </p:nvSpPr>
        <p:spPr>
          <a:xfrm>
            <a:off x="9572624" y="462644"/>
            <a:ext cx="2371725" cy="3652156"/>
          </a:xfrm>
          <a:custGeom>
            <a:avLst/>
            <a:gdLst>
              <a:gd name="connsiteX0" fmla="*/ 0 w 2371725"/>
              <a:gd name="connsiteY0" fmla="*/ 0 h 3588721"/>
              <a:gd name="connsiteX1" fmla="*/ 1383506 w 2371725"/>
              <a:gd name="connsiteY1" fmla="*/ 0 h 3588721"/>
              <a:gd name="connsiteX2" fmla="*/ 1383506 w 2371725"/>
              <a:gd name="connsiteY2" fmla="*/ 0 h 3588721"/>
              <a:gd name="connsiteX3" fmla="*/ 1976438 w 2371725"/>
              <a:gd name="connsiteY3" fmla="*/ 0 h 3588721"/>
              <a:gd name="connsiteX4" fmla="*/ 2371725 w 2371725"/>
              <a:gd name="connsiteY4" fmla="*/ 0 h 3588721"/>
              <a:gd name="connsiteX5" fmla="*/ 2371725 w 2371725"/>
              <a:gd name="connsiteY5" fmla="*/ 2093421 h 3588721"/>
              <a:gd name="connsiteX6" fmla="*/ 2371725 w 2371725"/>
              <a:gd name="connsiteY6" fmla="*/ 2093421 h 3588721"/>
              <a:gd name="connsiteX7" fmla="*/ 2371725 w 2371725"/>
              <a:gd name="connsiteY7" fmla="*/ 2990601 h 3588721"/>
              <a:gd name="connsiteX8" fmla="*/ 2371725 w 2371725"/>
              <a:gd name="connsiteY8" fmla="*/ 3588721 h 3588721"/>
              <a:gd name="connsiteX9" fmla="*/ 1976438 w 2371725"/>
              <a:gd name="connsiteY9" fmla="*/ 3588721 h 3588721"/>
              <a:gd name="connsiteX10" fmla="*/ 2154807 w 2371725"/>
              <a:gd name="connsiteY10" fmla="*/ 3994282 h 3588721"/>
              <a:gd name="connsiteX11" fmla="*/ 1383506 w 2371725"/>
              <a:gd name="connsiteY11" fmla="*/ 3588721 h 3588721"/>
              <a:gd name="connsiteX12" fmla="*/ 0 w 2371725"/>
              <a:gd name="connsiteY12" fmla="*/ 3588721 h 3588721"/>
              <a:gd name="connsiteX13" fmla="*/ 0 w 2371725"/>
              <a:gd name="connsiteY13" fmla="*/ 2990601 h 3588721"/>
              <a:gd name="connsiteX14" fmla="*/ 0 w 2371725"/>
              <a:gd name="connsiteY14" fmla="*/ 2093421 h 3588721"/>
              <a:gd name="connsiteX15" fmla="*/ 0 w 2371725"/>
              <a:gd name="connsiteY15" fmla="*/ 2093421 h 3588721"/>
              <a:gd name="connsiteX16" fmla="*/ 0 w 2371725"/>
              <a:gd name="connsiteY16" fmla="*/ 0 h 3588721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37305 w 2371725"/>
              <a:gd name="connsiteY9" fmla="*/ 3605655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20372 w 2371725"/>
              <a:gd name="connsiteY9" fmla="*/ 3588721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54239 w 2371725"/>
              <a:gd name="connsiteY9" fmla="*/ 3588721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54239 w 2371725"/>
              <a:gd name="connsiteY9" fmla="*/ 3588721 h 3994282"/>
              <a:gd name="connsiteX10" fmla="*/ 2154807 w 2371725"/>
              <a:gd name="connsiteY10" fmla="*/ 3994282 h 3994282"/>
              <a:gd name="connsiteX11" fmla="*/ 1899973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71725" h="3994282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1" name="Text Placeholder 59">
            <a:extLst>
              <a:ext uri="{FF2B5EF4-FFF2-40B4-BE49-F238E27FC236}">
                <a16:creationId xmlns:a16="http://schemas.microsoft.com/office/drawing/2014/main" id="{EE22B3E7-6F28-D544-88EE-8804BCE97C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50722" y="749791"/>
            <a:ext cx="1833278" cy="26477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Enter client’s testimonial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,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fermentum gravida, diam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nisi, vitae </a:t>
            </a:r>
            <a:r>
              <a:rPr lang="en-US" err="1"/>
              <a:t>consequat</a:t>
            </a:r>
            <a:r>
              <a:rPr lang="en-US"/>
              <a:t> mi est. </a:t>
            </a:r>
          </a:p>
        </p:txBody>
      </p:sp>
      <p:sp>
        <p:nvSpPr>
          <p:cNvPr id="42" name="Text Placeholder 59">
            <a:extLst>
              <a:ext uri="{FF2B5EF4-FFF2-40B4-BE49-F238E27FC236}">
                <a16:creationId xmlns:a16="http://schemas.microsoft.com/office/drawing/2014/main" id="{2D5FFE6F-F14D-7840-A5B5-8FA896F760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72624" y="4833613"/>
            <a:ext cx="2371725" cy="336023"/>
          </a:xfrm>
        </p:spPr>
        <p:txBody>
          <a:bodyPr anchor="b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1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Client’s full name</a:t>
            </a:r>
          </a:p>
        </p:txBody>
      </p:sp>
      <p:sp>
        <p:nvSpPr>
          <p:cNvPr id="43" name="Text Placeholder 59">
            <a:extLst>
              <a:ext uri="{FF2B5EF4-FFF2-40B4-BE49-F238E27FC236}">
                <a16:creationId xmlns:a16="http://schemas.microsoft.com/office/drawing/2014/main" id="{10FAECC0-E45B-3847-B081-EE29C0CDC5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72624" y="5169636"/>
            <a:ext cx="2371725" cy="3360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0" i="1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Title, Company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9034734-F15F-1149-BB16-E26741D6F2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3943" y="1754080"/>
            <a:ext cx="2645368" cy="31958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 company</a:t>
            </a:r>
          </a:p>
        </p:txBody>
      </p:sp>
      <p:sp>
        <p:nvSpPr>
          <p:cNvPr id="46" name="Text Placeholder 34">
            <a:extLst>
              <a:ext uri="{FF2B5EF4-FFF2-40B4-BE49-F238E27FC236}">
                <a16:creationId xmlns:a16="http://schemas.microsoft.com/office/drawing/2014/main" id="{163E6A40-8864-394A-A6E7-A1780BEA9C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943" y="2471927"/>
            <a:ext cx="2645368" cy="307565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47" name="Text Placeholder 34">
            <a:extLst>
              <a:ext uri="{FF2B5EF4-FFF2-40B4-BE49-F238E27FC236}">
                <a16:creationId xmlns:a16="http://schemas.microsoft.com/office/drawing/2014/main" id="{E4428335-40CE-FB45-87B6-D447658CCB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9496" y="3222983"/>
            <a:ext cx="2629815" cy="30193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4A9F3-FB24-D143-8C18-C94C789CB4A8}"/>
              </a:ext>
            </a:extLst>
          </p:cNvPr>
          <p:cNvSpPr txBox="1"/>
          <p:nvPr userDrawn="1"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100" b="0">
                <a:solidFill>
                  <a:schemeClr val="accent2"/>
                </a:solidFill>
              </a:rPr>
              <a:t>Client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03A48E-0C36-0C4A-8955-576B8486C987}"/>
              </a:ext>
            </a:extLst>
          </p:cNvPr>
          <p:cNvSpPr txBox="1"/>
          <p:nvPr userDrawn="1"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100" b="0">
                <a:solidFill>
                  <a:schemeClr val="accent2"/>
                </a:solidFill>
              </a:rPr>
              <a:t>Sector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79EF10-242C-6944-8DDD-C02F7A37C818}"/>
              </a:ext>
            </a:extLst>
          </p:cNvPr>
          <p:cNvSpPr txBox="1"/>
          <p:nvPr userDrawn="1"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100" b="0">
                <a:solidFill>
                  <a:schemeClr val="accent2"/>
                </a:solidFill>
              </a:rPr>
              <a:t>Type of service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0E8C8-0372-0C42-8B48-475BAA0E4BEC}"/>
              </a:ext>
            </a:extLst>
          </p:cNvPr>
          <p:cNvSpPr txBox="1"/>
          <p:nvPr userDrawn="1"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100" b="0">
                <a:solidFill>
                  <a:schemeClr val="accent2"/>
                </a:solidFill>
              </a:rPr>
              <a:t>Technology</a:t>
            </a:r>
          </a:p>
        </p:txBody>
      </p:sp>
      <p:sp>
        <p:nvSpPr>
          <p:cNvPr id="52" name="Text Placeholder 34">
            <a:extLst>
              <a:ext uri="{FF2B5EF4-FFF2-40B4-BE49-F238E27FC236}">
                <a16:creationId xmlns:a16="http://schemas.microsoft.com/office/drawing/2014/main" id="{05EC25B9-0F5A-C540-8C78-34444458D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9496" y="3904760"/>
            <a:ext cx="2629815" cy="618451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F17DEC-DADA-FEB5-5581-1C8150FA4AD5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4E2945-AD11-034A-9C7A-51C2300F8B98}"/>
              </a:ext>
            </a:extLst>
          </p:cNvPr>
          <p:cNvSpPr/>
          <p:nvPr userDrawn="1"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22BEA4-8BB1-1642-B564-66033C868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7615" y="405446"/>
            <a:ext cx="5783568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Picture Placeholder 33">
            <a:extLst>
              <a:ext uri="{FF2B5EF4-FFF2-40B4-BE49-F238E27FC236}">
                <a16:creationId xmlns:a16="http://schemas.microsoft.com/office/drawing/2014/main" id="{37F75AF6-AA50-C34F-9CE7-AE9F881E56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2744" y="393167"/>
            <a:ext cx="1120107" cy="935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x-none"/>
              <a:t>Logo</a:t>
            </a:r>
          </a:p>
          <a:p>
            <a:r>
              <a:rPr lang="x-none"/>
              <a:t>here</a:t>
            </a:r>
          </a:p>
        </p:txBody>
      </p:sp>
      <p:sp>
        <p:nvSpPr>
          <p:cNvPr id="9" name="Text Placeholder 59">
            <a:extLst>
              <a:ext uri="{FF2B5EF4-FFF2-40B4-BE49-F238E27FC236}">
                <a16:creationId xmlns:a16="http://schemas.microsoft.com/office/drawing/2014/main" id="{A0956A23-A1E1-E548-AF28-715116828F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638" y="3741738"/>
            <a:ext cx="7110411" cy="9087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1">
            <a:extLst>
              <a:ext uri="{FF2B5EF4-FFF2-40B4-BE49-F238E27FC236}">
                <a16:creationId xmlns:a16="http://schemas.microsoft.com/office/drawing/2014/main" id="{BCF37FE9-AE3D-6649-AB58-811A3A9C47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638" y="33210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GB"/>
              <a:t>Enter </a:t>
            </a:r>
            <a:r>
              <a:rPr lang="en-US"/>
              <a:t>Client’s Challenge</a:t>
            </a:r>
            <a:endParaRPr lang="x-none"/>
          </a:p>
        </p:txBody>
      </p:sp>
      <p:sp>
        <p:nvSpPr>
          <p:cNvPr id="11" name="Text Placeholder 59">
            <a:extLst>
              <a:ext uri="{FF2B5EF4-FFF2-40B4-BE49-F238E27FC236}">
                <a16:creationId xmlns:a16="http://schemas.microsoft.com/office/drawing/2014/main" id="{3193DB20-9159-DC40-9A97-9D15C497D1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2638" y="2221051"/>
            <a:ext cx="7110411" cy="8562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1">
            <a:extLst>
              <a:ext uri="{FF2B5EF4-FFF2-40B4-BE49-F238E27FC236}">
                <a16:creationId xmlns:a16="http://schemas.microsoft.com/office/drawing/2014/main" id="{9E586DCF-0E41-714A-96AB-5F61965B21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638" y="1800363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r>
              <a:rPr lang="en-GB"/>
              <a:t>Enter What the client does</a:t>
            </a:r>
            <a:r>
              <a:rPr lang="x-none"/>
              <a:t>?</a:t>
            </a:r>
            <a:endParaRPr lang="en-GB"/>
          </a:p>
        </p:txBody>
      </p:sp>
      <p:sp>
        <p:nvSpPr>
          <p:cNvPr id="13" name="Text Placeholder 59">
            <a:extLst>
              <a:ext uri="{FF2B5EF4-FFF2-40B4-BE49-F238E27FC236}">
                <a16:creationId xmlns:a16="http://schemas.microsoft.com/office/drawing/2014/main" id="{7FA03790-0323-9748-B70E-50C524B5D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2638" y="5272364"/>
            <a:ext cx="7110411" cy="109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58D1DF2-D126-BF49-B38B-2B3B27C4A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16963" y="1517464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client name here</a:t>
            </a:r>
            <a:endParaRPr lang="x-none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4588786-9DD0-AF42-A1BD-C768957AC9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6963" y="2571012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project name here</a:t>
            </a:r>
            <a:endParaRPr lang="x-none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C70C7AC-327A-9B4C-B8A3-D6FADD0827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6963" y="3584803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(</a:t>
            </a:r>
            <a:r>
              <a:rPr lang="en-US" err="1"/>
              <a:t>Numeber</a:t>
            </a:r>
            <a:r>
              <a:rPr lang="en-US"/>
              <a:t>) FTEs</a:t>
            </a:r>
            <a:endParaRPr lang="x-non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9E46635-30AD-734F-AFD6-3D7ADBB0832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16963" y="4638351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service line here</a:t>
            </a:r>
            <a:endParaRPr lang="x-none"/>
          </a:p>
        </p:txBody>
      </p:sp>
      <p:sp>
        <p:nvSpPr>
          <p:cNvPr id="24" name="Text Placeholder 61">
            <a:extLst>
              <a:ext uri="{FF2B5EF4-FFF2-40B4-BE49-F238E27FC236}">
                <a16:creationId xmlns:a16="http://schemas.microsoft.com/office/drawing/2014/main" id="{5419A82F-1021-4149-8163-AA80E4F673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2638" y="48323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indent="0">
              <a:buNone/>
            </a:pPr>
            <a:r>
              <a:rPr lang="en-GB"/>
              <a:t>Enter 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x-none" sz="1800" b="1">
                <a:latin typeface="Arial" panose="020B0604020202020204" pitchFamily="34" charset="0"/>
                <a:cs typeface="Arial" panose="020B0604020202020204" pitchFamily="34" charset="0"/>
              </a:rPr>
              <a:t>hat is NashTech hoping to do?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73179C-B18B-6A44-BD8D-37604862C9C9}"/>
              </a:ext>
            </a:extLst>
          </p:cNvPr>
          <p:cNvSpPr txBox="1"/>
          <p:nvPr userDrawn="1"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900" b="1">
                <a:solidFill>
                  <a:schemeClr val="accent2"/>
                </a:solidFill>
              </a:rPr>
              <a:t>Client</a:t>
            </a:r>
            <a:endParaRPr lang="x-none" sz="1000" b="1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CAE244-599F-C74D-A1C6-2CB0C002D4FE}"/>
              </a:ext>
            </a:extLst>
          </p:cNvPr>
          <p:cNvSpPr txBox="1"/>
          <p:nvPr userDrawn="1"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900" b="1">
                <a:solidFill>
                  <a:schemeClr val="accent2"/>
                </a:solidFill>
              </a:rPr>
              <a:t>Project</a:t>
            </a:r>
            <a:r>
              <a:rPr lang="x-none" sz="1000" b="1">
                <a:solidFill>
                  <a:schemeClr val="accent2"/>
                </a:solidFill>
              </a:rPr>
              <a:t>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7863F1-9EE3-AF49-96CE-6EB669EB0E0A}"/>
              </a:ext>
            </a:extLst>
          </p:cNvPr>
          <p:cNvSpPr txBox="1"/>
          <p:nvPr userDrawn="1"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900" b="1">
                <a:solidFill>
                  <a:schemeClr val="accent2"/>
                </a:solidFill>
              </a:rPr>
              <a:t>Team size</a:t>
            </a:r>
            <a:endParaRPr lang="x-none" sz="1000" b="1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DEEE2E-EED2-7C4F-A247-8D70B3557167}"/>
              </a:ext>
            </a:extLst>
          </p:cNvPr>
          <p:cNvSpPr txBox="1"/>
          <p:nvPr userDrawn="1"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900" b="1">
                <a:solidFill>
                  <a:schemeClr val="accent2"/>
                </a:solidFill>
              </a:rPr>
              <a:t>Our service lines</a:t>
            </a:r>
            <a:endParaRPr lang="x-none" sz="1000" b="1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6F13D-0091-4527-8DCC-374A2D6011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87014" y="967008"/>
            <a:ext cx="5783823" cy="397822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 heading</a:t>
            </a:r>
            <a:endParaRPr lang="x-none"/>
          </a:p>
          <a:p>
            <a:pPr lvl="0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2D99CC-BD3D-187B-DA10-860AC23DC095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46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Enter service name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Did you know banner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/>
          </a:p>
        </p:txBody>
      </p:sp>
      <p:sp>
        <p:nvSpPr>
          <p:cNvPr id="21" name="SmartArt Placeholder 20"/>
          <p:cNvSpPr>
            <a:spLocks noGrp="1"/>
          </p:cNvSpPr>
          <p:nvPr>
            <p:ph type="dgm" sz="quarter" idx="14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877FB-B6C2-D64F-A480-F7F8CF2489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2CA5CA-EB05-4770-BC73-E70080EED8E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DE7061-DF75-41BD-9335-B155332A87F6}"/>
              </a:ext>
            </a:extLst>
          </p:cNvPr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57867-B87A-4C51-B56B-4C1FEFA9D2BF}"/>
              </a:ext>
            </a:extLst>
          </p:cNvPr>
          <p:cNvSpPr/>
          <p:nvPr userDrawn="1"/>
        </p:nvSpPr>
        <p:spPr>
          <a:xfrm>
            <a:off x="2915653" y="1431758"/>
            <a:ext cx="6360694" cy="273137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03234B2E-29A6-4F6C-A269-8F53FD13E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1850" y="5744231"/>
            <a:ext cx="958337" cy="958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B513AD-3ACF-D7E3-88B0-2DF7A904462A}"/>
              </a:ext>
            </a:extLst>
          </p:cNvPr>
          <p:cNvSpPr txBox="1"/>
          <p:nvPr userDrawn="1"/>
        </p:nvSpPr>
        <p:spPr>
          <a:xfrm>
            <a:off x="3764983" y="2243449"/>
            <a:ext cx="4646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6600" b="1" kern="12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x-none"/>
              <a:t> </a:t>
            </a:r>
            <a:r>
              <a:rPr lang="x-none" sz="6600" b="1" kern="12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085988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3977B55-F8B1-41BC-A489-3527789532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698" y="1234018"/>
            <a:ext cx="3847884" cy="36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933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hydrozoan, night sky&#10;&#10;Description automatically generated">
            <a:extLst>
              <a:ext uri="{FF2B5EF4-FFF2-40B4-BE49-F238E27FC236}">
                <a16:creationId xmlns:a16="http://schemas.microsoft.com/office/drawing/2014/main" id="{C657C537-27A4-4BB6-A25B-14DFC62305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21441">
            <a:off x="5699333" y="1686762"/>
            <a:ext cx="6403389" cy="35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0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1CBB31-9C1B-470D-9176-886CF036B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41" y="1590079"/>
            <a:ext cx="4332708" cy="43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rectangle with a black border&#10;&#10;Description automatically generated with low confidence">
            <a:extLst>
              <a:ext uri="{FF2B5EF4-FFF2-40B4-BE49-F238E27FC236}">
                <a16:creationId xmlns:a16="http://schemas.microsoft.com/office/drawing/2014/main" id="{9A43DF26-AE60-4A2D-F0FE-E04E6690F2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C0AABC4C-67E8-7975-1BD0-4E09F494E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023" y="1236481"/>
            <a:ext cx="4563027" cy="43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9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63AA3CD-D22F-1A23-6AF4-B8FCE6F5D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6" r="196"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7447650-4BB5-2C41-D054-601CD43DC8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960" y="919760"/>
            <a:ext cx="4923608" cy="47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8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rectangle with a black border&#10;&#10;Description automatically generated with low confidence">
            <a:extLst>
              <a:ext uri="{FF2B5EF4-FFF2-40B4-BE49-F238E27FC236}">
                <a16:creationId xmlns:a16="http://schemas.microsoft.com/office/drawing/2014/main" id="{9A43DF26-AE60-4A2D-F0FE-E04E6690F2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C0AABC4C-67E8-7975-1BD0-4E09F494E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023" y="1236481"/>
            <a:ext cx="4563027" cy="43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99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42AFE13-D19C-D3A9-1996-53D6EAB45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F0F528D8-FE9E-76B9-B03F-5529E2469C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5088" y="836510"/>
            <a:ext cx="4881689" cy="4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340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41F29A-14D2-C8F9-EF25-189AFE390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6" r="196"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4A349-80FE-F9B6-D2B6-9FC608EDCC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8491">
            <a:off x="7720768" y="598885"/>
            <a:ext cx="5052400" cy="49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95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A0C13E9-B7EB-9D2C-C912-CE87399B0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flower&#10;&#10;Description automatically generated with medium confidence">
            <a:extLst>
              <a:ext uri="{FF2B5EF4-FFF2-40B4-BE49-F238E27FC236}">
                <a16:creationId xmlns:a16="http://schemas.microsoft.com/office/drawing/2014/main" id="{73BDBB88-B84A-1626-9E55-4533CE14FF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081" y="913870"/>
            <a:ext cx="4812063" cy="46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944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0AAC3-C3F3-3703-474D-DBB1C49109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995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90884D46-34E9-A517-2FFA-8FF0B47F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9C6DF-ED05-613A-BD1B-7A791682FC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303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t air balloons&#10;&#10;Description automatically generated with medium confidence">
            <a:extLst>
              <a:ext uri="{FF2B5EF4-FFF2-40B4-BE49-F238E27FC236}">
                <a16:creationId xmlns:a16="http://schemas.microsoft.com/office/drawing/2014/main" id="{373BFDA9-214F-997D-1391-B3501413D5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A130C4-029D-F680-B116-FEDAC0A43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370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oad, way, highway&#10;&#10;Description automatically generated">
            <a:extLst>
              <a:ext uri="{FF2B5EF4-FFF2-40B4-BE49-F238E27FC236}">
                <a16:creationId xmlns:a16="http://schemas.microsoft.com/office/drawing/2014/main" id="{45D12779-DBA6-25EE-EC29-76A57B4054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664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>
            <a:extLst>
              <a:ext uri="{FF2B5EF4-FFF2-40B4-BE49-F238E27FC236}">
                <a16:creationId xmlns:a16="http://schemas.microsoft.com/office/drawing/2014/main" id="{400463C8-ADA2-29A8-A18E-11D121A09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670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satellite, dark&#10;&#10;Description automatically generated">
            <a:extLst>
              <a:ext uri="{FF2B5EF4-FFF2-40B4-BE49-F238E27FC236}">
                <a16:creationId xmlns:a16="http://schemas.microsoft.com/office/drawing/2014/main" id="{E68A93F0-5FD9-FAF4-2C10-8546C1A60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138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B78D49-8CBF-4B86-AA1D-095691E3BCF8}"/>
              </a:ext>
            </a:extLst>
          </p:cNvPr>
          <p:cNvSpPr/>
          <p:nvPr userDrawn="1"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7F5D4-E626-B842-94CE-B0076554C454}"/>
              </a:ext>
            </a:extLst>
          </p:cNvPr>
          <p:cNvSpPr txBox="1"/>
          <p:nvPr userDrawn="1"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70000">
                      <a:schemeClr val="accent1"/>
                    </a:gs>
                  </a:gsLst>
                  <a:lin ang="0" scaled="1"/>
                  <a:tileRect/>
                </a:gradFill>
              </a:rPr>
              <a:t>Agenda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11D91-A166-7740-A26D-3538809C3A84}"/>
              </a:ext>
            </a:extLst>
          </p:cNvPr>
          <p:cNvSpPr/>
          <p:nvPr userDrawn="1"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746F9-AC43-4A18-8BBA-9BF702C817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09284" y="1506893"/>
            <a:ext cx="5216136" cy="3844212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b="1"/>
            </a:lvl1pPr>
            <a:lvl2pPr marL="8001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Section 1</a:t>
            </a:r>
          </a:p>
          <a:p>
            <a:pPr lvl="1"/>
            <a:r>
              <a:rPr lang="en-US"/>
              <a:t>Section 1.1</a:t>
            </a:r>
          </a:p>
          <a:p>
            <a:pPr lvl="1"/>
            <a:r>
              <a:rPr lang="en-US"/>
              <a:t>Section 1.2</a:t>
            </a:r>
          </a:p>
          <a:p>
            <a:pPr lvl="0"/>
            <a:r>
              <a:rPr lang="en-US"/>
              <a:t>Section 2</a:t>
            </a:r>
          </a:p>
          <a:p>
            <a:pPr lvl="0"/>
            <a:r>
              <a:rPr lang="en-US"/>
              <a:t>Section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F7DEC-028C-4F6E-9443-5DECF80AC70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63AA3CD-D22F-1A23-6AF4-B8FCE6F5D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6" r="196"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7447650-4BB5-2C41-D054-601CD43DC8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960" y="919760"/>
            <a:ext cx="4923608" cy="47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857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948855-1089-416A-8AC7-0EBCB10F90B9}"/>
              </a:ext>
            </a:extLst>
          </p:cNvPr>
          <p:cNvSpPr/>
          <p:nvPr userDrawn="1"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57867-B87A-4C51-B56B-4C1FEFA9D2BF}"/>
              </a:ext>
            </a:extLst>
          </p:cNvPr>
          <p:cNvSpPr/>
          <p:nvPr userDrawn="1"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CAE11-CA8E-4E60-8769-319FA0DA68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0443" y="2177969"/>
            <a:ext cx="6939657" cy="210828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22579B-2657-44E3-B284-C57D176FE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10715" y="221874"/>
            <a:ext cx="1649412" cy="1484312"/>
          </a:xfrm>
        </p:spPr>
        <p:txBody>
          <a:bodyPr anchor="b">
            <a:normAutofit/>
          </a:bodyPr>
          <a:lstStyle>
            <a:lvl1pPr marL="0" indent="0" algn="r">
              <a:buNone/>
              <a:defRPr sz="6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D603B-A376-4510-BAB6-474443CE991C}"/>
              </a:ext>
            </a:extLst>
          </p:cNvPr>
          <p:cNvSpPr/>
          <p:nvPr userDrawn="1"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9FA97-C73A-4B23-A0D9-2D0366362D15}"/>
              </a:ext>
            </a:extLst>
          </p:cNvPr>
          <p:cNvSpPr/>
          <p:nvPr userDrawn="1"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408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9829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6983408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DB645-A5D5-4BE5-ACAD-B90EEA6C4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69829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7A87D9-F461-4214-89A2-5CC4233B821C}"/>
              </a:ext>
            </a:extLst>
          </p:cNvPr>
          <p:cNvCxnSpPr/>
          <p:nvPr userDrawn="1"/>
        </p:nvCxnSpPr>
        <p:spPr>
          <a:xfrm>
            <a:off x="1020277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89F53-1788-4DED-9E50-73537512643B}"/>
              </a:ext>
            </a:extLst>
          </p:cNvPr>
          <p:cNvSpPr/>
          <p:nvPr userDrawn="1"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B1D7B-0C32-4926-BA37-75EEF2940DDD}"/>
              </a:ext>
            </a:extLst>
          </p:cNvPr>
          <p:cNvSpPr/>
          <p:nvPr userDrawn="1"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F4B2A7-DFC8-4809-9584-8CD368862473}"/>
              </a:ext>
            </a:extLst>
          </p:cNvPr>
          <p:cNvSpPr/>
          <p:nvPr userDrawn="1"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A421C-6BDF-4636-BF53-9B729F0C10A7}"/>
              </a:ext>
            </a:extLst>
          </p:cNvPr>
          <p:cNvSpPr/>
          <p:nvPr userDrawn="1"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AC2A3-9F1A-4A37-8128-D2327580C5AE}"/>
              </a:ext>
            </a:extLst>
          </p:cNvPr>
          <p:cNvSpPr/>
          <p:nvPr userDrawn="1"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D9E1B-D1E5-4D9A-AE23-53A4E498A323}"/>
              </a:ext>
            </a:extLst>
          </p:cNvPr>
          <p:cNvSpPr/>
          <p:nvPr userDrawn="1"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852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212987"/>
            <a:ext cx="10293016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65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1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054007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5" y="1212987"/>
            <a:ext cx="6054008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2309445-5A61-46DA-B640-9F38792F0284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9E366E7-2A3D-4DEF-8060-807B632BE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1255" y="1565138"/>
            <a:ext cx="4032340" cy="392367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E8406-5730-499B-AB8A-9174051D8886}"/>
              </a:ext>
            </a:extLst>
          </p:cNvPr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583AAA-EC9C-4D48-86F2-577AD349442B}"/>
              </a:ext>
            </a:extLst>
          </p:cNvPr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08F9A5-EC95-4A0A-B012-3129F612FCBE}"/>
              </a:ext>
            </a:extLst>
          </p:cNvPr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5B17D1-EB3B-4981-95CC-095770362D06}"/>
              </a:ext>
            </a:extLst>
          </p:cNvPr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62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571108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E5A48-ECCB-43DC-93A4-391CA82BEBF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0B770C-B286-4CAD-8380-66B68FEF3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35850" y="-1"/>
            <a:ext cx="4756150" cy="671909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FE92DE-CFA0-8310-19D4-F3F7530DE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5711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D3F2639-BACD-ADBC-1684-14D977AAA0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290733"/>
            <a:ext cx="5711080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22595262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09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BEB70A2B-E770-453C-87CB-27AEC7782C7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23819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D4AAC140-90B2-4DB0-9768-B81A8825E7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28628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5548"/>
            <a:ext cx="2960105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5548"/>
            <a:ext cx="2971756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5548"/>
            <a:ext cx="2961403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31F37-22BC-42FF-B83D-8940FBE587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33463" y="2462197"/>
            <a:ext cx="2962275" cy="298942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2861BB9-9D7C-4D75-84D6-E40305AC5B8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32336" y="2460687"/>
            <a:ext cx="2962275" cy="30563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CF6C1B5-CF89-4E3C-885F-696504799B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34876" y="2461009"/>
            <a:ext cx="2962275" cy="30420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402FA20-1BB6-44D2-91E5-1C1D4BD3C3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0D5BC-1D94-4A11-AEC5-748544C41F8D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94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2147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F7C335-D964-4B8E-8A14-95F40E7C21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940330E-EAF3-4146-ABB5-ADFFAB4A7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828" y="2021478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D28F15-B203-4F94-B8D7-F047120322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0828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C36AEA-9A9B-5E2A-5D60-A03A8418739E}"/>
              </a:ext>
            </a:extLst>
          </p:cNvPr>
          <p:cNvCxnSpPr/>
          <p:nvPr userDrawn="1"/>
        </p:nvCxnSpPr>
        <p:spPr>
          <a:xfrm>
            <a:off x="6047653" y="1399721"/>
            <a:ext cx="0" cy="45935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331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07922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AEA52B7F-ED93-394B-8192-7FE0914A70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897983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365498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365498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509607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509607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C96B441-B518-C944-AEAD-6FFD8ED98E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34128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C9197E8-EEE0-644D-8341-BC9FACF0AB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11936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C3CD257-08F3-41B0-A2B0-900EDCB9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DD68E-5C43-438C-99B5-C84D4AB40B4E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6">
            <a:extLst>
              <a:ext uri="{FF2B5EF4-FFF2-40B4-BE49-F238E27FC236}">
                <a16:creationId xmlns:a16="http://schemas.microsoft.com/office/drawing/2014/main" id="{36DDA426-4DC8-404D-BEA4-07348F321C6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7029" y="4068814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FF423B08-2B12-49E0-8760-C373E47FAE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4128" y="4068814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9C7BD12-0F3D-4D50-AC91-B35CCB166F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34128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E0ADA7C-AE86-4BAB-A9D7-4F6CBC7F83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11936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4782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272345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272345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272346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657AA7-9D1D-DF42-8A30-F2C7E74A1A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4128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B978492D-3924-3044-AB2D-480EE03AC5D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9E133F7F-4A15-F047-BFAB-D68E211FF1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DA74CB81-4C04-EB40-BE0D-7E4F2FB3D3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BD285D1-7686-41BC-9222-77E4B43A3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37" name="Text Placeholder 46">
            <a:extLst>
              <a:ext uri="{FF2B5EF4-FFF2-40B4-BE49-F238E27FC236}">
                <a16:creationId xmlns:a16="http://schemas.microsoft.com/office/drawing/2014/main" id="{B17385F3-4D65-4CDA-A364-6287583F36E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28135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F9989727-EE6B-46A9-A53F-D644D548891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28135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 Placeholder 46">
            <a:extLst>
              <a:ext uri="{FF2B5EF4-FFF2-40B4-BE49-F238E27FC236}">
                <a16:creationId xmlns:a16="http://schemas.microsoft.com/office/drawing/2014/main" id="{AFB47463-9066-47BD-BDBE-772BCB8BB5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69954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30A84D6-527E-41B8-96C4-2DB753FB164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69954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F67565-0EFD-454B-BE49-B0842BC414EE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6">
            <a:extLst>
              <a:ext uri="{FF2B5EF4-FFF2-40B4-BE49-F238E27FC236}">
                <a16:creationId xmlns:a16="http://schemas.microsoft.com/office/drawing/2014/main" id="{CFED18CC-72B9-4A99-8790-79D20AF8842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34128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09078A4-451C-4B5C-BB9A-CAB10ED940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34128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Text Placeholder 46">
            <a:extLst>
              <a:ext uri="{FF2B5EF4-FFF2-40B4-BE49-F238E27FC236}">
                <a16:creationId xmlns:a16="http://schemas.microsoft.com/office/drawing/2014/main" id="{A004FD1B-2DBE-437D-BC16-4E08C4D0978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28135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D2E8949-0519-4BA9-BF17-03E5DBC8B1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28135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49B4BCB8-3B7E-4660-A5E8-D3EE9BE5E2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69954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77711C39-E38B-4972-81E0-54173059086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469954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15438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42AFE13-D19C-D3A9-1996-53D6EAB45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F0F528D8-FE9E-76B9-B03F-5529E2469C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5088" y="836510"/>
            <a:ext cx="4881689" cy="4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340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6">
            <a:extLst>
              <a:ext uri="{FF2B5EF4-FFF2-40B4-BE49-F238E27FC236}">
                <a16:creationId xmlns:a16="http://schemas.microsoft.com/office/drawing/2014/main" id="{75B7619A-FCCE-FE42-0622-3A7A896DF643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-419895" y="1360444"/>
            <a:ext cx="9167461" cy="4732906"/>
          </a:xfrm>
          <a:prstGeom prst="bentConnector3">
            <a:avLst>
              <a:gd name="adj1" fmla="val 83585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98FD59E2-FDA0-059F-FD98-A16A99C1E4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82" y="1331089"/>
            <a:ext cx="6433661" cy="499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ACF2910-92AA-465D-B92C-5BBD6401B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7222" y="1632287"/>
            <a:ext cx="5314572" cy="3002082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782A0-C239-4308-B681-8EC1238F3C72}"/>
              </a:ext>
            </a:extLst>
          </p:cNvPr>
          <p:cNvSpPr/>
          <p:nvPr userDrawn="1"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D03491-3357-41E9-8EB3-599F77DA0C28}"/>
              </a:ext>
            </a:extLst>
          </p:cNvPr>
          <p:cNvSpPr/>
          <p:nvPr userDrawn="1"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ACBA49-31D5-4E9F-B935-871099BD9C26}"/>
              </a:ext>
            </a:extLst>
          </p:cNvPr>
          <p:cNvSpPr/>
          <p:nvPr userDrawn="1"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CB7635-5DB8-46B9-8978-A02FE9042FD2}"/>
              </a:ext>
            </a:extLst>
          </p:cNvPr>
          <p:cNvSpPr/>
          <p:nvPr userDrawn="1"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847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F7FB3C-D020-4682-A2D7-0F9380E4E652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-54711" y="510643"/>
            <a:ext cx="6858000" cy="5836712"/>
          </a:xfrm>
          <a:prstGeom prst="bentConnector3">
            <a:avLst>
              <a:gd name="adj1" fmla="val 19892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27C480-F11C-42A4-9146-6AFC54F390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574" y="-1"/>
            <a:ext cx="4526860" cy="6858001"/>
          </a:xfrm>
          <a:prstGeom prst="rect">
            <a:avLst/>
          </a:prstGeom>
          <a:effectLst/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ACF2910-92AA-465D-B92C-5BBD6401B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2947" y="1576691"/>
            <a:ext cx="3677581" cy="5281309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949F2-2005-4B10-8FF6-7E8ABEFD4146}"/>
              </a:ext>
            </a:extLst>
          </p:cNvPr>
          <p:cNvSpPr/>
          <p:nvPr userDrawn="1"/>
        </p:nvSpPr>
        <p:spPr>
          <a:xfrm>
            <a:off x="6865745" y="491849"/>
            <a:ext cx="315231" cy="3152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72DDB-8542-4BA1-A526-2AC05F657683}"/>
              </a:ext>
            </a:extLst>
          </p:cNvPr>
          <p:cNvSpPr/>
          <p:nvPr userDrawn="1"/>
        </p:nvSpPr>
        <p:spPr>
          <a:xfrm>
            <a:off x="6705355" y="650550"/>
            <a:ext cx="315231" cy="315231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2DB11-5252-44DB-8649-630134CEDC84}"/>
              </a:ext>
            </a:extLst>
          </p:cNvPr>
          <p:cNvSpPr/>
          <p:nvPr userDrawn="1"/>
        </p:nvSpPr>
        <p:spPr>
          <a:xfrm>
            <a:off x="692997" y="3091835"/>
            <a:ext cx="382366" cy="382366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C1A35F-31CB-43E9-BE62-D8C540AF1EFF}"/>
              </a:ext>
            </a:extLst>
          </p:cNvPr>
          <p:cNvSpPr/>
          <p:nvPr userDrawn="1"/>
        </p:nvSpPr>
        <p:spPr>
          <a:xfrm>
            <a:off x="410699" y="3271068"/>
            <a:ext cx="467330" cy="467330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C532B5-84C4-F7BF-6297-D1AADBE18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AB9CF36-96B5-995F-5AD1-03218953E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21568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927702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E5A48-ECCB-43DC-93A4-391CA82BEBF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847C6C-02A3-4641-84FF-BA5B254153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90733"/>
            <a:ext cx="7194550" cy="4878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41A9E76-83E3-AC05-D3EC-5C738B09E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25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B8260B-AFE2-23AF-A6F2-3BF0C6A34E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25241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22761444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614229" y="1367064"/>
            <a:ext cx="3497580" cy="2293285"/>
          </a:xfrm>
          <a:solidFill>
            <a:schemeClr val="bg1">
              <a:lumMod val="10000"/>
              <a:lumOff val="90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E27A7B-6135-BE48-A986-3289A9283E1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14229" y="3875082"/>
            <a:ext cx="3497263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E15140-4003-B84F-868E-00E8CB3DE5A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98705" y="1367499"/>
            <a:ext cx="3497262" cy="2287307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EAF4222-49F8-EF42-B83C-0F28F19B2FA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298705" y="3875082"/>
            <a:ext cx="3497262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EEAED-2824-D8BC-F55C-2D9D8F27DF46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313128D-08B9-9FF5-1E48-ABC088BE91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97262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FDBF4FE-D0B0-495A-401A-B4A83D5D3A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970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5261367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B0104C9-FE11-6E4F-8E72-CBD2EF15E96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4ECAA9-7C4B-7B41-B55A-617B41891A6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6F6F4A-002C-4495-ABB7-7D97702069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278650"/>
            <a:ext cx="6889270" cy="147658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EAB7D-90A2-CA5B-FF16-766BB7517E4D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047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5E48DA-D25B-28C1-BECA-C4213A5186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56992" y="526773"/>
            <a:ext cx="7893427" cy="573487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V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E588B83-1AFC-3F9C-8E04-0C828446A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1581" y="3508169"/>
            <a:ext cx="2584379" cy="116188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 of the product</a:t>
            </a:r>
            <a:endParaRPr lang="en-VN"/>
          </a:p>
        </p:txBody>
      </p:sp>
      <p:sp>
        <p:nvSpPr>
          <p:cNvPr id="13" name="Picture Placeholder 33">
            <a:extLst>
              <a:ext uri="{FF2B5EF4-FFF2-40B4-BE49-F238E27FC236}">
                <a16:creationId xmlns:a16="http://schemas.microsoft.com/office/drawing/2014/main" id="{D1AAFC38-0ECF-D46B-F3E0-97582FA206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1582" y="1828803"/>
            <a:ext cx="2584380" cy="106382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VN"/>
              <a:t>Case study – Client’s logo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83D9D-B899-FF5B-0C4D-208CFFF583F3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A170C-0589-E087-402C-F135105A023A}"/>
              </a:ext>
            </a:extLst>
          </p:cNvPr>
          <p:cNvCxnSpPr/>
          <p:nvPr userDrawn="1"/>
        </p:nvCxnSpPr>
        <p:spPr>
          <a:xfrm>
            <a:off x="541581" y="3200400"/>
            <a:ext cx="2584379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3D74976-A612-6F95-29C1-18AE8C4FE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967870" y="5464109"/>
            <a:ext cx="947213" cy="9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8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332878B-8AD7-40F0-9EB1-91D8AC156127}"/>
              </a:ext>
            </a:extLst>
          </p:cNvPr>
          <p:cNvSpPr/>
          <p:nvPr userDrawn="1"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69E029C-C517-194A-A746-3CCDB6FE49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8870" y="307769"/>
            <a:ext cx="3396342" cy="8253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VN"/>
              <a:t>Case study – Client’s logo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B09B9EC-7F16-E44F-9475-BF30B033B9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33837" y="2586891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/>
              <a:t>Enter </a:t>
            </a:r>
            <a:r>
              <a:rPr lang="en-US"/>
              <a:t>The Solution</a:t>
            </a:r>
            <a:endParaRPr lang="en-VN"/>
          </a:p>
        </p:txBody>
      </p:sp>
      <p:sp>
        <p:nvSpPr>
          <p:cNvPr id="64" name="Text Placeholder 61">
            <a:extLst>
              <a:ext uri="{FF2B5EF4-FFF2-40B4-BE49-F238E27FC236}">
                <a16:creationId xmlns:a16="http://schemas.microsoft.com/office/drawing/2014/main" id="{05C582CB-A4E6-4247-802E-C4F9F7F33C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3837" y="471170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vi-VN"/>
              <a:t>Enter The Challenge</a:t>
            </a:r>
            <a:endParaRPr lang="en-GB"/>
          </a:p>
        </p:txBody>
      </p:sp>
      <p:sp>
        <p:nvSpPr>
          <p:cNvPr id="23" name="Text Placeholder 61">
            <a:extLst>
              <a:ext uri="{FF2B5EF4-FFF2-40B4-BE49-F238E27FC236}">
                <a16:creationId xmlns:a16="http://schemas.microsoft.com/office/drawing/2014/main" id="{FF459DCD-35BD-DE4E-AD9F-44DE54A6DB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33837" y="4693179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/>
              <a:t>Enter </a:t>
            </a:r>
            <a:r>
              <a:rPr lang="en-US"/>
              <a:t>Results and Benefits</a:t>
            </a:r>
            <a:endParaRPr lang="en-VN"/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A19040EA-1AA9-1242-B00A-18854D1C80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1308" y="5001626"/>
            <a:ext cx="2529841" cy="15116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About the client: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at convallis.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Donec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id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Morbi sed </a:t>
            </a:r>
            <a:r>
              <a:rPr lang="en-US" err="1"/>
              <a:t>urna</a:t>
            </a:r>
            <a:r>
              <a:rPr lang="en-US"/>
              <a:t> ac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non qui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,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fermentum gravida,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0D8E9-DBF4-7A4D-A1A2-897F76C9A8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3837" y="935456"/>
            <a:ext cx="5110162" cy="147207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618D9AFD-3C76-0748-96E8-42AF7D29C8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33837" y="3041744"/>
            <a:ext cx="5110162" cy="146929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668A9571-AED8-B043-8828-541F225CA5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33837" y="5141885"/>
            <a:ext cx="5110162" cy="137138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F6D30-54BC-CD47-8C4A-2284C0A51E76}"/>
              </a:ext>
            </a:extLst>
          </p:cNvPr>
          <p:cNvCxnSpPr/>
          <p:nvPr userDrawn="1"/>
        </p:nvCxnSpPr>
        <p:spPr>
          <a:xfrm>
            <a:off x="681308" y="4792225"/>
            <a:ext cx="252984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5811B9CA-30C4-6547-8720-D0465917692C}"/>
              </a:ext>
            </a:extLst>
          </p:cNvPr>
          <p:cNvSpPr/>
          <p:nvPr userDrawn="1"/>
        </p:nvSpPr>
        <p:spPr>
          <a:xfrm>
            <a:off x="9572624" y="462644"/>
            <a:ext cx="2371725" cy="3652156"/>
          </a:xfrm>
          <a:custGeom>
            <a:avLst/>
            <a:gdLst>
              <a:gd name="connsiteX0" fmla="*/ 0 w 2371725"/>
              <a:gd name="connsiteY0" fmla="*/ 0 h 3588721"/>
              <a:gd name="connsiteX1" fmla="*/ 1383506 w 2371725"/>
              <a:gd name="connsiteY1" fmla="*/ 0 h 3588721"/>
              <a:gd name="connsiteX2" fmla="*/ 1383506 w 2371725"/>
              <a:gd name="connsiteY2" fmla="*/ 0 h 3588721"/>
              <a:gd name="connsiteX3" fmla="*/ 1976438 w 2371725"/>
              <a:gd name="connsiteY3" fmla="*/ 0 h 3588721"/>
              <a:gd name="connsiteX4" fmla="*/ 2371725 w 2371725"/>
              <a:gd name="connsiteY4" fmla="*/ 0 h 3588721"/>
              <a:gd name="connsiteX5" fmla="*/ 2371725 w 2371725"/>
              <a:gd name="connsiteY5" fmla="*/ 2093421 h 3588721"/>
              <a:gd name="connsiteX6" fmla="*/ 2371725 w 2371725"/>
              <a:gd name="connsiteY6" fmla="*/ 2093421 h 3588721"/>
              <a:gd name="connsiteX7" fmla="*/ 2371725 w 2371725"/>
              <a:gd name="connsiteY7" fmla="*/ 2990601 h 3588721"/>
              <a:gd name="connsiteX8" fmla="*/ 2371725 w 2371725"/>
              <a:gd name="connsiteY8" fmla="*/ 3588721 h 3588721"/>
              <a:gd name="connsiteX9" fmla="*/ 1976438 w 2371725"/>
              <a:gd name="connsiteY9" fmla="*/ 3588721 h 3588721"/>
              <a:gd name="connsiteX10" fmla="*/ 2154807 w 2371725"/>
              <a:gd name="connsiteY10" fmla="*/ 3994282 h 3588721"/>
              <a:gd name="connsiteX11" fmla="*/ 1383506 w 2371725"/>
              <a:gd name="connsiteY11" fmla="*/ 3588721 h 3588721"/>
              <a:gd name="connsiteX12" fmla="*/ 0 w 2371725"/>
              <a:gd name="connsiteY12" fmla="*/ 3588721 h 3588721"/>
              <a:gd name="connsiteX13" fmla="*/ 0 w 2371725"/>
              <a:gd name="connsiteY13" fmla="*/ 2990601 h 3588721"/>
              <a:gd name="connsiteX14" fmla="*/ 0 w 2371725"/>
              <a:gd name="connsiteY14" fmla="*/ 2093421 h 3588721"/>
              <a:gd name="connsiteX15" fmla="*/ 0 w 2371725"/>
              <a:gd name="connsiteY15" fmla="*/ 2093421 h 3588721"/>
              <a:gd name="connsiteX16" fmla="*/ 0 w 2371725"/>
              <a:gd name="connsiteY16" fmla="*/ 0 h 3588721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37305 w 2371725"/>
              <a:gd name="connsiteY9" fmla="*/ 3605655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20372 w 2371725"/>
              <a:gd name="connsiteY9" fmla="*/ 3588721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54239 w 2371725"/>
              <a:gd name="connsiteY9" fmla="*/ 3588721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54239 w 2371725"/>
              <a:gd name="connsiteY9" fmla="*/ 3588721 h 3994282"/>
              <a:gd name="connsiteX10" fmla="*/ 2154807 w 2371725"/>
              <a:gd name="connsiteY10" fmla="*/ 3994282 h 3994282"/>
              <a:gd name="connsiteX11" fmla="*/ 1899973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71725" h="3994282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1" name="Text Placeholder 59">
            <a:extLst>
              <a:ext uri="{FF2B5EF4-FFF2-40B4-BE49-F238E27FC236}">
                <a16:creationId xmlns:a16="http://schemas.microsoft.com/office/drawing/2014/main" id="{EE22B3E7-6F28-D544-88EE-8804BCE97C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50722" y="749791"/>
            <a:ext cx="1833278" cy="26477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Enter client’s testimonial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,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fermentum gravida, diam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nisi, vitae </a:t>
            </a:r>
            <a:r>
              <a:rPr lang="en-US" err="1"/>
              <a:t>consequat</a:t>
            </a:r>
            <a:r>
              <a:rPr lang="en-US"/>
              <a:t> mi est. </a:t>
            </a:r>
          </a:p>
        </p:txBody>
      </p:sp>
      <p:sp>
        <p:nvSpPr>
          <p:cNvPr id="42" name="Text Placeholder 59">
            <a:extLst>
              <a:ext uri="{FF2B5EF4-FFF2-40B4-BE49-F238E27FC236}">
                <a16:creationId xmlns:a16="http://schemas.microsoft.com/office/drawing/2014/main" id="{2D5FFE6F-F14D-7840-A5B5-8FA896F760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72624" y="4833613"/>
            <a:ext cx="2371725" cy="336023"/>
          </a:xfrm>
        </p:spPr>
        <p:txBody>
          <a:bodyPr anchor="b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1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Client’s full name</a:t>
            </a:r>
          </a:p>
        </p:txBody>
      </p:sp>
      <p:sp>
        <p:nvSpPr>
          <p:cNvPr id="43" name="Text Placeholder 59">
            <a:extLst>
              <a:ext uri="{FF2B5EF4-FFF2-40B4-BE49-F238E27FC236}">
                <a16:creationId xmlns:a16="http://schemas.microsoft.com/office/drawing/2014/main" id="{10FAECC0-E45B-3847-B081-EE29C0CDC5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72624" y="5169636"/>
            <a:ext cx="2371725" cy="3360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0" i="1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Title, Company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9034734-F15F-1149-BB16-E26741D6F2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3943" y="1754080"/>
            <a:ext cx="2645368" cy="31958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 company</a:t>
            </a:r>
          </a:p>
        </p:txBody>
      </p:sp>
      <p:sp>
        <p:nvSpPr>
          <p:cNvPr id="46" name="Text Placeholder 34">
            <a:extLst>
              <a:ext uri="{FF2B5EF4-FFF2-40B4-BE49-F238E27FC236}">
                <a16:creationId xmlns:a16="http://schemas.microsoft.com/office/drawing/2014/main" id="{163E6A40-8864-394A-A6E7-A1780BEA9C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943" y="2471927"/>
            <a:ext cx="2645368" cy="307565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47" name="Text Placeholder 34">
            <a:extLst>
              <a:ext uri="{FF2B5EF4-FFF2-40B4-BE49-F238E27FC236}">
                <a16:creationId xmlns:a16="http://schemas.microsoft.com/office/drawing/2014/main" id="{E4428335-40CE-FB45-87B6-D447658CCB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9496" y="3222983"/>
            <a:ext cx="2629815" cy="30193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4A9F3-FB24-D143-8C18-C94C789CB4A8}"/>
              </a:ext>
            </a:extLst>
          </p:cNvPr>
          <p:cNvSpPr txBox="1"/>
          <p:nvPr userDrawn="1"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Client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03A48E-0C36-0C4A-8955-576B8486C987}"/>
              </a:ext>
            </a:extLst>
          </p:cNvPr>
          <p:cNvSpPr txBox="1"/>
          <p:nvPr userDrawn="1"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Sector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79EF10-242C-6944-8DDD-C02F7A37C818}"/>
              </a:ext>
            </a:extLst>
          </p:cNvPr>
          <p:cNvSpPr txBox="1"/>
          <p:nvPr userDrawn="1"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Type of service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0E8C8-0372-0C42-8B48-475BAA0E4BEC}"/>
              </a:ext>
            </a:extLst>
          </p:cNvPr>
          <p:cNvSpPr txBox="1"/>
          <p:nvPr userDrawn="1"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Technology</a:t>
            </a:r>
          </a:p>
        </p:txBody>
      </p:sp>
      <p:sp>
        <p:nvSpPr>
          <p:cNvPr id="52" name="Text Placeholder 34">
            <a:extLst>
              <a:ext uri="{FF2B5EF4-FFF2-40B4-BE49-F238E27FC236}">
                <a16:creationId xmlns:a16="http://schemas.microsoft.com/office/drawing/2014/main" id="{05EC25B9-0F5A-C540-8C78-34444458D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9496" y="3904760"/>
            <a:ext cx="2629815" cy="618451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F17DEC-DADA-FEB5-5581-1C8150FA4AD5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4E2945-AD11-034A-9C7A-51C2300F8B98}"/>
              </a:ext>
            </a:extLst>
          </p:cNvPr>
          <p:cNvSpPr/>
          <p:nvPr userDrawn="1"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22BEA4-8BB1-1642-B564-66033C868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7615" y="405446"/>
            <a:ext cx="5783568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Picture Placeholder 33">
            <a:extLst>
              <a:ext uri="{FF2B5EF4-FFF2-40B4-BE49-F238E27FC236}">
                <a16:creationId xmlns:a16="http://schemas.microsoft.com/office/drawing/2014/main" id="{37F75AF6-AA50-C34F-9CE7-AE9F881E56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2744" y="393167"/>
            <a:ext cx="1120107" cy="935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VN"/>
              <a:t>Logo</a:t>
            </a:r>
          </a:p>
          <a:p>
            <a:r>
              <a:rPr lang="en-VN"/>
              <a:t>here</a:t>
            </a:r>
          </a:p>
        </p:txBody>
      </p:sp>
      <p:sp>
        <p:nvSpPr>
          <p:cNvPr id="9" name="Text Placeholder 59">
            <a:extLst>
              <a:ext uri="{FF2B5EF4-FFF2-40B4-BE49-F238E27FC236}">
                <a16:creationId xmlns:a16="http://schemas.microsoft.com/office/drawing/2014/main" id="{A0956A23-A1E1-E548-AF28-715116828F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638" y="3741738"/>
            <a:ext cx="7110411" cy="9087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1">
            <a:extLst>
              <a:ext uri="{FF2B5EF4-FFF2-40B4-BE49-F238E27FC236}">
                <a16:creationId xmlns:a16="http://schemas.microsoft.com/office/drawing/2014/main" id="{BCF37FE9-AE3D-6649-AB58-811A3A9C47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638" y="33210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GB"/>
              <a:t>Enter </a:t>
            </a:r>
            <a:r>
              <a:rPr lang="en-US"/>
              <a:t>Client’s Challenge</a:t>
            </a:r>
            <a:endParaRPr lang="en-VN"/>
          </a:p>
        </p:txBody>
      </p:sp>
      <p:sp>
        <p:nvSpPr>
          <p:cNvPr id="11" name="Text Placeholder 59">
            <a:extLst>
              <a:ext uri="{FF2B5EF4-FFF2-40B4-BE49-F238E27FC236}">
                <a16:creationId xmlns:a16="http://schemas.microsoft.com/office/drawing/2014/main" id="{3193DB20-9159-DC40-9A97-9D15C497D1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2638" y="2221051"/>
            <a:ext cx="7110411" cy="8562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1">
            <a:extLst>
              <a:ext uri="{FF2B5EF4-FFF2-40B4-BE49-F238E27FC236}">
                <a16:creationId xmlns:a16="http://schemas.microsoft.com/office/drawing/2014/main" id="{9E586DCF-0E41-714A-96AB-5F61965B21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638" y="1800363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r>
              <a:rPr lang="en-GB"/>
              <a:t>Enter What the client does</a:t>
            </a:r>
            <a:r>
              <a:rPr lang="en-VN"/>
              <a:t>?</a:t>
            </a:r>
            <a:endParaRPr lang="en-GB"/>
          </a:p>
        </p:txBody>
      </p:sp>
      <p:sp>
        <p:nvSpPr>
          <p:cNvPr id="13" name="Text Placeholder 59">
            <a:extLst>
              <a:ext uri="{FF2B5EF4-FFF2-40B4-BE49-F238E27FC236}">
                <a16:creationId xmlns:a16="http://schemas.microsoft.com/office/drawing/2014/main" id="{7FA03790-0323-9748-B70E-50C524B5D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2638" y="5272364"/>
            <a:ext cx="7110411" cy="109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58D1DF2-D126-BF49-B38B-2B3B27C4A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16963" y="1517464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client name here</a:t>
            </a:r>
            <a:endParaRPr lang="en-VN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4588786-9DD0-AF42-A1BD-C768957AC9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6963" y="2571012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project name here</a:t>
            </a:r>
            <a:endParaRPr lang="en-VN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C70C7AC-327A-9B4C-B8A3-D6FADD0827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6963" y="3584803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(</a:t>
            </a:r>
            <a:r>
              <a:rPr lang="en-US" err="1"/>
              <a:t>Numeber</a:t>
            </a:r>
            <a:r>
              <a:rPr lang="en-US"/>
              <a:t>) FTEs</a:t>
            </a:r>
            <a:endParaRPr lang="en-VN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9E46635-30AD-734F-AFD6-3D7ADBB0832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16963" y="4638351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service line here</a:t>
            </a:r>
            <a:endParaRPr lang="en-VN"/>
          </a:p>
        </p:txBody>
      </p:sp>
      <p:sp>
        <p:nvSpPr>
          <p:cNvPr id="24" name="Text Placeholder 61">
            <a:extLst>
              <a:ext uri="{FF2B5EF4-FFF2-40B4-BE49-F238E27FC236}">
                <a16:creationId xmlns:a16="http://schemas.microsoft.com/office/drawing/2014/main" id="{5419A82F-1021-4149-8163-AA80E4F673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2638" y="48323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indent="0">
              <a:buNone/>
            </a:pPr>
            <a:r>
              <a:rPr lang="en-GB"/>
              <a:t>Enter 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VN" sz="1800" b="1">
                <a:latin typeface="Arial" panose="020B0604020202020204" pitchFamily="34" charset="0"/>
                <a:cs typeface="Arial" panose="020B0604020202020204" pitchFamily="34" charset="0"/>
              </a:rPr>
              <a:t>hat is NashTech hoping to do?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73179C-B18B-6A44-BD8D-37604862C9C9}"/>
              </a:ext>
            </a:extLst>
          </p:cNvPr>
          <p:cNvSpPr txBox="1"/>
          <p:nvPr userDrawn="1"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Client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CAE244-599F-C74D-A1C6-2CB0C002D4FE}"/>
              </a:ext>
            </a:extLst>
          </p:cNvPr>
          <p:cNvSpPr txBox="1"/>
          <p:nvPr userDrawn="1"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Project</a:t>
            </a:r>
            <a:r>
              <a:rPr lang="en-VN" sz="1000" b="1">
                <a:solidFill>
                  <a:schemeClr val="accent2"/>
                </a:solidFill>
              </a:rPr>
              <a:t>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7863F1-9EE3-AF49-96CE-6EB669EB0E0A}"/>
              </a:ext>
            </a:extLst>
          </p:cNvPr>
          <p:cNvSpPr txBox="1"/>
          <p:nvPr userDrawn="1"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Team size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DEEE2E-EED2-7C4F-A247-8D70B3557167}"/>
              </a:ext>
            </a:extLst>
          </p:cNvPr>
          <p:cNvSpPr txBox="1"/>
          <p:nvPr userDrawn="1"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Our service lines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6F13D-0091-4527-8DCC-374A2D6011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87014" y="967008"/>
            <a:ext cx="5783823" cy="397822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 heading</a:t>
            </a:r>
            <a:endParaRPr lang="en-VN"/>
          </a:p>
          <a:p>
            <a:pPr lvl="0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2D99CC-BD3D-187B-DA10-860AC23DC095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46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Enter service name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Did you know banner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/>
          </a:p>
        </p:txBody>
      </p:sp>
      <p:sp>
        <p:nvSpPr>
          <p:cNvPr id="21" name="SmartArt Placeholder 20"/>
          <p:cNvSpPr>
            <a:spLocks noGrp="1"/>
          </p:cNvSpPr>
          <p:nvPr>
            <p:ph type="dgm" sz="quarter" idx="14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877FB-B6C2-D64F-A480-F7F8CF2489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2CA5CA-EB05-4770-BC73-E70080EED8E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DE7061-DF75-41BD-9335-B155332A87F6}"/>
              </a:ext>
            </a:extLst>
          </p:cNvPr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57867-B87A-4C51-B56B-4C1FEFA9D2BF}"/>
              </a:ext>
            </a:extLst>
          </p:cNvPr>
          <p:cNvSpPr/>
          <p:nvPr userDrawn="1"/>
        </p:nvSpPr>
        <p:spPr>
          <a:xfrm>
            <a:off x="2915653" y="1431758"/>
            <a:ext cx="6360694" cy="273137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03234B2E-29A6-4F6C-A269-8F53FD13E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1850" y="5744231"/>
            <a:ext cx="958337" cy="958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B513AD-3ACF-D7E3-88B0-2DF7A904462A}"/>
              </a:ext>
            </a:extLst>
          </p:cNvPr>
          <p:cNvSpPr txBox="1"/>
          <p:nvPr userDrawn="1"/>
        </p:nvSpPr>
        <p:spPr>
          <a:xfrm>
            <a:off x="3764983" y="2243449"/>
            <a:ext cx="4646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kern="12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en-VN"/>
              <a:t> </a:t>
            </a:r>
            <a:r>
              <a:rPr lang="en-VN" sz="6600" b="1" kern="12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08598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41F29A-14D2-C8F9-EF25-189AFE390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6" r="196"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4A349-80FE-F9B6-D2B6-9FC608EDCC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8491">
            <a:off x="7720768" y="598885"/>
            <a:ext cx="5052400" cy="49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95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A0C13E9-B7EB-9D2C-C912-CE87399B0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flower&#10;&#10;Description automatically generated with medium confidence">
            <a:extLst>
              <a:ext uri="{FF2B5EF4-FFF2-40B4-BE49-F238E27FC236}">
                <a16:creationId xmlns:a16="http://schemas.microsoft.com/office/drawing/2014/main" id="{73BDBB88-B84A-1626-9E55-4533CE14FF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081" y="913870"/>
            <a:ext cx="4812063" cy="46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944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600" b="0" strike="noStrike" spc="-1">
              <a:solidFill>
                <a:srgbClr val="3C3E4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417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3720" y="1866779"/>
            <a:ext cx="5222323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3720" y="5202717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883799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C6F293-4B96-42AA-B29B-7465FFEC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6CACD-5AC6-47AA-A748-89267071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A5D5C-38B2-4994-8636-BFA0A3BC7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Xxth Month </a:t>
            </a:r>
            <a:r>
              <a:rPr lang="en-US"/>
              <a:t>Year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E9C6D-93ED-444B-B9E4-30DF32A36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2DD4F-1A5D-4BA9-BC3D-E9D6C2D1B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30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7" r:id="rId2"/>
    <p:sldLayoutId id="2147483738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23" r:id="rId15"/>
    <p:sldLayoutId id="2147483724" r:id="rId16"/>
    <p:sldLayoutId id="2147483717" r:id="rId17"/>
    <p:sldLayoutId id="2147483726" r:id="rId18"/>
    <p:sldLayoutId id="2147483746" r:id="rId19"/>
    <p:sldLayoutId id="2147483727" r:id="rId20"/>
    <p:sldLayoutId id="2147483743" r:id="rId21"/>
    <p:sldLayoutId id="2147483733" r:id="rId22"/>
    <p:sldLayoutId id="2147483731" r:id="rId23"/>
    <p:sldLayoutId id="2147483734" r:id="rId24"/>
    <p:sldLayoutId id="2147483741" r:id="rId25"/>
    <p:sldLayoutId id="2147483744" r:id="rId26"/>
    <p:sldLayoutId id="2147483745" r:id="rId27"/>
    <p:sldLayoutId id="2147483730" r:id="rId28"/>
    <p:sldLayoutId id="2147483703" r:id="rId29"/>
    <p:sldLayoutId id="2147483742" r:id="rId30"/>
    <p:sldLayoutId id="2147483728" r:id="rId31"/>
    <p:sldLayoutId id="2147483729" r:id="rId32"/>
    <p:sldLayoutId id="2147483692" r:id="rId33"/>
    <p:sldLayoutId id="2147483740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70000"/>
        <a:buFont typeface="Wingdings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C6F293-4B96-42AA-B29B-7465FFEC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6CACD-5AC6-47AA-A748-89267071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A5D5C-38B2-4994-8636-BFA0A3BC7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Xxth Month </a:t>
            </a:r>
            <a:r>
              <a:rPr lang="en-US"/>
              <a:t>Year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E9C6D-93ED-444B-B9E4-30DF32A36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2DD4F-1A5D-4BA9-BC3D-E9D6C2D1B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30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52" r:id="rId31"/>
    <p:sldLayoutId id="2147483799" r:id="rId32"/>
    <p:sldLayoutId id="2147483800" r:id="rId33"/>
    <p:sldLayoutId id="2147483767" r:id="rId34"/>
    <p:sldLayoutId id="2147483801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70000"/>
        <a:buFont typeface="Wingdings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405360"/>
            <a:ext cx="10292760" cy="5382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vi-VN" sz="3200" b="1" strike="noStrike" spc="-1">
                <a:solidFill>
                  <a:srgbClr val="D6001C"/>
                </a:solidFill>
                <a:latin typeface="Arial"/>
              </a:rPr>
              <a:t>Main heading</a:t>
            </a: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838440" y="1212840"/>
            <a:ext cx="10292760" cy="46274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D6001C"/>
              </a:buClr>
              <a:buFont typeface="Wingdings" charset="2"/>
              <a:buChar char=""/>
            </a:pPr>
            <a:r>
              <a:rPr lang="en-US" sz="1800" b="0" strike="noStrike" spc="-1">
                <a:solidFill>
                  <a:srgbClr val="3C3E41"/>
                </a:solidFill>
                <a:latin typeface="Arial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3C3E41"/>
              </a:buClr>
              <a:buFont typeface="Arial"/>
              <a:buChar char="−"/>
            </a:pPr>
            <a:r>
              <a:rPr lang="en-US" sz="1600" b="0" strike="noStrike" spc="-1">
                <a:solidFill>
                  <a:srgbClr val="3C3E41"/>
                </a:solidFill>
                <a:latin typeface="Arial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3C3E41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3C3E41"/>
                </a:solidFill>
                <a:latin typeface="Arial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9096A6"/>
              </a:buClr>
              <a:buFont typeface="Wingdings" charset="2"/>
              <a:buChar char=""/>
            </a:pPr>
            <a:r>
              <a:rPr lang="en-US" sz="1200" b="0" strike="noStrike" spc="-1">
                <a:solidFill>
                  <a:srgbClr val="3C3E41"/>
                </a:solidFill>
                <a:latin typeface="Arial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3C3E41"/>
              </a:buClr>
              <a:buSzPct val="7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3C3E41"/>
                </a:solidFill>
                <a:latin typeface="Arial"/>
              </a:rPr>
              <a:t>Fifth level</a:t>
            </a:r>
          </a:p>
        </p:txBody>
      </p:sp>
      <p:sp>
        <p:nvSpPr>
          <p:cNvPr id="127" name="CustomShape 3"/>
          <p:cNvSpPr/>
          <p:nvPr/>
        </p:nvSpPr>
        <p:spPr>
          <a:xfrm>
            <a:off x="0" y="6719040"/>
            <a:ext cx="12191760" cy="152640"/>
          </a:xfrm>
          <a:prstGeom prst="rect">
            <a:avLst/>
          </a:prstGeom>
          <a:gradFill rotWithShape="0">
            <a:gsLst>
              <a:gs pos="30000">
                <a:srgbClr val="D6001C"/>
              </a:gs>
              <a:gs pos="100000">
                <a:srgbClr val="6A1F7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80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C975-5228-4D9F-89C3-B4CA163E8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720" y="1110779"/>
            <a:ext cx="6062323" cy="2528338"/>
          </a:xfrm>
        </p:spPr>
        <p:txBody>
          <a:bodyPr/>
          <a:lstStyle/>
          <a:p>
            <a:pPr algn="ctr"/>
            <a:r>
              <a:rPr lang="en-US" b="0">
                <a:solidFill>
                  <a:srgbClr val="FFFFFF"/>
                </a:solidFill>
                <a:latin typeface="Arial"/>
                <a:cs typeface="Arial"/>
              </a:rPr>
              <a:t>End-to-End:</a:t>
            </a:r>
            <a:r>
              <a:rPr lang="en-US" b="0">
                <a:solidFill>
                  <a:srgbClr val="FFFFFF"/>
                </a:solidFill>
                <a:ea typeface="+mj-lt"/>
                <a:cs typeface="+mj-lt"/>
              </a:rPr>
              <a:t> Automotive eCommerce Platform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2973" y="4883938"/>
            <a:ext cx="4194019" cy="921668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tx1"/>
                </a:solidFill>
                <a:cs typeface="Arial"/>
              </a:rPr>
              <a:t>Java Competency</a:t>
            </a:r>
          </a:p>
          <a:p>
            <a:r>
              <a:rPr lang="en-US" err="1">
                <a:solidFill>
                  <a:schemeClr val="tx1"/>
                </a:solidFill>
                <a:cs typeface="Arial"/>
              </a:rPr>
              <a:t>NashTech</a:t>
            </a:r>
          </a:p>
        </p:txBody>
      </p:sp>
    </p:spTree>
    <p:extLst>
      <p:ext uri="{BB962C8B-B14F-4D97-AF65-F5344CB8AC3E}">
        <p14:creationId xmlns:p14="http://schemas.microsoft.com/office/powerpoint/2010/main" val="72638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A58D-88F6-57FD-145A-44566AF5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Arial"/>
              </a:rPr>
              <a:t>Infrastructure Provisioning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0A4E8-8E4A-0E6F-D974-90E5D9D27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116987"/>
            <a:ext cx="10293016" cy="462797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1200" b="1">
              <a:solidFill>
                <a:srgbClr val="1F2328"/>
              </a:solidFill>
              <a:latin typeface="Arial"/>
              <a:cs typeface="Arial"/>
            </a:endParaRPr>
          </a:p>
          <a:p>
            <a:pPr lvl="1">
              <a:buFont typeface="Arial" panose="05000000000000000000" pitchFamily="2" charset="2"/>
              <a:buChar char="−"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 lvl="1">
              <a:buFont typeface="Arial" panose="05000000000000000000" pitchFamily="2" charset="2"/>
              <a:buChar char="−"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 marL="457200" lvl="1" indent="0">
              <a:buNone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>
              <a:buClr>
                <a:srgbClr val="D6001C"/>
              </a:buClr>
            </a:pPr>
            <a:endParaRPr lang="en-GB">
              <a:solidFill>
                <a:srgbClr val="3C3E41"/>
              </a:solidFill>
              <a:latin typeface="Times New Roman"/>
              <a:cs typeface="Arial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51AEC52-D9D4-035B-10D2-F8235C25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00" y="1197985"/>
            <a:ext cx="6775200" cy="4786030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7D7A177-20B3-578C-6112-BF6DD8F49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400" y="599140"/>
            <a:ext cx="4093200" cy="259972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6A84D33-38D9-C71C-796D-017EB8A8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400" y="3477500"/>
            <a:ext cx="4099200" cy="239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1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A58D-88F6-57FD-145A-44566AF5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Arial"/>
              </a:rPr>
              <a:t>CI/CD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0A4E8-8E4A-0E6F-D974-90E5D9D27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116987"/>
            <a:ext cx="10293016" cy="462797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1200" b="1">
              <a:solidFill>
                <a:srgbClr val="1F2328"/>
              </a:solidFill>
              <a:latin typeface="Arial"/>
              <a:cs typeface="Arial"/>
            </a:endParaRPr>
          </a:p>
          <a:p>
            <a:pPr lvl="1">
              <a:buFont typeface="Arial" panose="05000000000000000000" pitchFamily="2" charset="2"/>
              <a:buChar char="−"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 lvl="1">
              <a:buFont typeface="Arial" panose="05000000000000000000" pitchFamily="2" charset="2"/>
              <a:buChar char="−"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 marL="457200" lvl="1" indent="0">
              <a:buNone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>
              <a:buClr>
                <a:srgbClr val="D6001C"/>
              </a:buClr>
            </a:pPr>
            <a:endParaRPr lang="en-GB">
              <a:solidFill>
                <a:srgbClr val="3C3E41"/>
              </a:solidFill>
              <a:latin typeface="Times New Roman"/>
              <a:cs typeface="Arial"/>
            </a:endParaRPr>
          </a:p>
        </p:txBody>
      </p:sp>
      <p:pic>
        <p:nvPicPr>
          <p:cNvPr id="4" name="Picture 3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C61CBDB1-5B2D-E7AB-6173-AA8D013F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00" y="1293347"/>
            <a:ext cx="6151200" cy="4667306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50EAD67-4598-FA3D-7544-FDC2963EB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400" y="559082"/>
            <a:ext cx="4489200" cy="2799837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D4B3D0-E841-FC8A-A648-E76C6B81F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400" y="3705509"/>
            <a:ext cx="4489200" cy="298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95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0443" y="2177969"/>
            <a:ext cx="7008929" cy="2108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Data platform Solution(Lakehouse)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7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510F-35F5-1804-1C75-608944FA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Data Pipeline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15B31-4CD6-1D88-9682-53B4F0522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2128" y="976504"/>
            <a:ext cx="10293016" cy="540749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A diagram of a layer&#10;&#10;Description automatically generated">
            <a:extLst>
              <a:ext uri="{FF2B5EF4-FFF2-40B4-BE49-F238E27FC236}">
                <a16:creationId xmlns:a16="http://schemas.microsoft.com/office/drawing/2014/main" id="{09701DD6-9B8D-8B1B-F837-0945DB12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00" y="1646100"/>
            <a:ext cx="10291200" cy="244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C614F-04B1-93D5-C0B0-0520C9E7025C}"/>
              </a:ext>
            </a:extLst>
          </p:cNvPr>
          <p:cNvSpPr txBox="1"/>
          <p:nvPr/>
        </p:nvSpPr>
        <p:spPr>
          <a:xfrm>
            <a:off x="810000" y="4764000"/>
            <a:ext cx="9648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rgbClr val="000000"/>
                </a:solidFill>
                <a:cs typeface="Arial"/>
              </a:rPr>
              <a:t>Developed an integrated centralized data analytics platform that allows the customers to conduct data analysis in a consistent and integrated environment.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rgbClr val="000000"/>
                </a:solidFill>
                <a:cs typeface="Arial"/>
              </a:rPr>
              <a:t>Developed and Deployed streaming Data pipeline on </a:t>
            </a:r>
            <a:r>
              <a:rPr lang="en-GB" err="1">
                <a:solidFill>
                  <a:srgbClr val="000000"/>
                </a:solidFill>
                <a:cs typeface="Arial"/>
              </a:rPr>
              <a:t>databricks</a:t>
            </a:r>
            <a:r>
              <a:rPr lang="en-GB">
                <a:solidFill>
                  <a:srgbClr val="000000"/>
                </a:solidFill>
                <a:cs typeface="Arial"/>
              </a:rPr>
              <a:t>. Pipeline consumes the data from </a:t>
            </a:r>
            <a:r>
              <a:rPr lang="en-GB" err="1">
                <a:solidFill>
                  <a:srgbClr val="000000"/>
                </a:solidFill>
                <a:cs typeface="Arial"/>
              </a:rPr>
              <a:t>gcp</a:t>
            </a:r>
            <a:r>
              <a:rPr lang="en-GB">
                <a:solidFill>
                  <a:srgbClr val="000000"/>
                </a:solidFill>
                <a:cs typeface="Arial"/>
              </a:rPr>
              <a:t> </a:t>
            </a:r>
            <a:r>
              <a:rPr lang="en-GB" err="1">
                <a:solidFill>
                  <a:srgbClr val="000000"/>
                </a:solidFill>
                <a:cs typeface="Arial"/>
              </a:rPr>
              <a:t>pubsub</a:t>
            </a:r>
            <a:r>
              <a:rPr lang="en-GB">
                <a:solidFill>
                  <a:srgbClr val="000000"/>
                </a:solidFill>
                <a:cs typeface="Arial"/>
              </a:rPr>
              <a:t> topic and persist to </a:t>
            </a:r>
            <a:r>
              <a:rPr lang="en-GB" err="1">
                <a:solidFill>
                  <a:srgbClr val="000000"/>
                </a:solidFill>
                <a:cs typeface="Arial"/>
              </a:rPr>
              <a:t>databricks</a:t>
            </a:r>
            <a:r>
              <a:rPr lang="en-GB">
                <a:solidFill>
                  <a:srgbClr val="000000"/>
                </a:solidFill>
                <a:cs typeface="Arial"/>
              </a:rPr>
              <a:t> delta lake table.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148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510F-35F5-1804-1C75-608944FA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Data Governance: Unity Catalogue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15B31-4CD6-1D88-9682-53B4F0522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2128" y="976504"/>
            <a:ext cx="10293016" cy="540749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C614F-04B1-93D5-C0B0-0520C9E7025C}"/>
              </a:ext>
            </a:extLst>
          </p:cNvPr>
          <p:cNvSpPr txBox="1"/>
          <p:nvPr/>
        </p:nvSpPr>
        <p:spPr>
          <a:xfrm>
            <a:off x="822000" y="4764000"/>
            <a:ext cx="96360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cs typeface="Arial"/>
              </a:rPr>
              <a:t>Databricks unity catalogue is</a:t>
            </a:r>
            <a:r>
              <a:rPr lang="en-GB">
                <a:solidFill>
                  <a:srgbClr val="000000"/>
                </a:solidFill>
              </a:rPr>
              <a:t> a </a:t>
            </a:r>
            <a:r>
              <a:rPr lang="en-GB" sz="2100">
                <a:solidFill>
                  <a:srgbClr val="1B3139"/>
                </a:solidFill>
              </a:rPr>
              <a:t>unified governance solution for data and AI on the </a:t>
            </a:r>
            <a:r>
              <a:rPr lang="en-GB" sz="2100" err="1">
                <a:solidFill>
                  <a:srgbClr val="1B3139"/>
                </a:solidFill>
              </a:rPr>
              <a:t>lakehouse</a:t>
            </a:r>
            <a:r>
              <a:rPr lang="en-GB" sz="2100">
                <a:solidFill>
                  <a:srgbClr val="1B3139"/>
                </a:solidFill>
              </a:rPr>
              <a:t>. With Unity Catalog, organizations can seamlessly govern their structured and unstructured data, machine learning models, notebooks, dashboards and files on any cloud or platform. 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solidFill>
                <a:srgbClr val="000000"/>
              </a:solidFill>
              <a:cs typeface="Arial"/>
            </a:endParaRPr>
          </a:p>
        </p:txBody>
      </p:sp>
      <p:pic>
        <p:nvPicPr>
          <p:cNvPr id="5" name="Picture 4" descr="A diagram of databricks unity catalog&#10;&#10;Description automatically generated">
            <a:extLst>
              <a:ext uri="{FF2B5EF4-FFF2-40B4-BE49-F238E27FC236}">
                <a16:creationId xmlns:a16="http://schemas.microsoft.com/office/drawing/2014/main" id="{297183D0-79ED-0C00-E9D1-6CFAAAD0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00" y="1156052"/>
            <a:ext cx="9007200" cy="323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510F-35F5-1804-1C75-608944FA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Databricks integration with </a:t>
            </a:r>
            <a:r>
              <a:rPr lang="en-GB" err="1">
                <a:latin typeface="Times New Roman"/>
                <a:cs typeface="Times New Roman"/>
              </a:rPr>
              <a:t>powerBI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15B31-4CD6-1D88-9682-53B4F0522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2128" y="976504"/>
            <a:ext cx="10293016" cy="540749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C614F-04B1-93D5-C0B0-0520C9E7025C}"/>
              </a:ext>
            </a:extLst>
          </p:cNvPr>
          <p:cNvSpPr txBox="1"/>
          <p:nvPr/>
        </p:nvSpPr>
        <p:spPr>
          <a:xfrm>
            <a:off x="822000" y="4764000"/>
            <a:ext cx="9636000" cy="1615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GB" sz="2100">
                <a:solidFill>
                  <a:srgbClr val="1B3139"/>
                </a:solidFill>
                <a:cs typeface="Arial"/>
              </a:rPr>
              <a:t>Secure Integration of Databricks object(Table view) with Microsoft </a:t>
            </a:r>
            <a:r>
              <a:rPr lang="en-GB" sz="2100" err="1">
                <a:solidFill>
                  <a:srgbClr val="1B3139"/>
                </a:solidFill>
                <a:cs typeface="Arial"/>
              </a:rPr>
              <a:t>powerBI</a:t>
            </a:r>
            <a:r>
              <a:rPr lang="en-GB" sz="2100">
                <a:solidFill>
                  <a:srgbClr val="1B3139"/>
                </a:solidFill>
                <a:cs typeface="Arial"/>
              </a:rPr>
              <a:t>. </a:t>
            </a:r>
            <a:endParaRPr lang="en-US" sz="2100">
              <a:solidFill>
                <a:srgbClr val="1B3139"/>
              </a:solidFill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2100">
                <a:solidFill>
                  <a:srgbClr val="1B3139"/>
                </a:solidFill>
                <a:cs typeface="Arial"/>
              </a:rPr>
              <a:t>Using Databricks service principle.</a:t>
            </a:r>
          </a:p>
          <a:p>
            <a:pPr marL="285750" indent="-285750" algn="just">
              <a:buFont typeface="Arial"/>
              <a:buChar char="•"/>
            </a:pPr>
            <a:r>
              <a:rPr lang="en-GB" sz="2100">
                <a:solidFill>
                  <a:srgbClr val="1B3139"/>
                </a:solidFill>
                <a:cs typeface="Arial"/>
              </a:rPr>
              <a:t>Granular permission grant to service principle to access </a:t>
            </a:r>
            <a:r>
              <a:rPr lang="en-GB" sz="2100" err="1">
                <a:solidFill>
                  <a:srgbClr val="1B3139"/>
                </a:solidFill>
                <a:cs typeface="Arial"/>
              </a:rPr>
              <a:t>databricks</a:t>
            </a:r>
            <a:r>
              <a:rPr lang="en-GB" sz="2100">
                <a:solidFill>
                  <a:srgbClr val="1B3139"/>
                </a:solidFill>
                <a:cs typeface="Arial"/>
              </a:rPr>
              <a:t> resource</a:t>
            </a:r>
          </a:p>
          <a:p>
            <a:pPr marL="285750" indent="-285750">
              <a:buFont typeface="Arial,Sans-Serif"/>
              <a:buChar char="•"/>
            </a:pPr>
            <a:endParaRPr lang="en-GB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solidFill>
                <a:srgbClr val="000000"/>
              </a:solidFill>
              <a:cs typeface="Arial"/>
            </a:endParaRPr>
          </a:p>
        </p:txBody>
      </p:sp>
      <p:pic>
        <p:nvPicPr>
          <p:cNvPr id="4" name="Picture 3" descr="A graphic of a file transfer&#10;&#10;Description automatically generated">
            <a:extLst>
              <a:ext uri="{FF2B5EF4-FFF2-40B4-BE49-F238E27FC236}">
                <a16:creationId xmlns:a16="http://schemas.microsoft.com/office/drawing/2014/main" id="{5919F7C2-CAAC-7E40-C6EB-1C3B6C43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00" y="1381981"/>
            <a:ext cx="7819200" cy="16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30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0443" y="2177969"/>
            <a:ext cx="7008929" cy="2108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0822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6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58704-037F-4FEA-AEEC-B05917B80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17284" y="1902893"/>
            <a:ext cx="5216136" cy="4204212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3C3E41"/>
                </a:solidFill>
                <a:ea typeface="+mn-lt"/>
                <a:cs typeface="+mn-lt"/>
              </a:rPr>
              <a:t>Overview</a:t>
            </a:r>
            <a:endParaRPr lang="en-US">
              <a:cs typeface="Arial"/>
            </a:endParaRPr>
          </a:p>
          <a:p>
            <a:pPr lvl="1"/>
            <a:r>
              <a:rPr lang="en-US">
                <a:solidFill>
                  <a:srgbClr val="3C3E41"/>
                </a:solidFill>
                <a:ea typeface="+mn-lt"/>
                <a:cs typeface="+mn-lt"/>
              </a:rPr>
              <a:t>Problem statement</a:t>
            </a:r>
          </a:p>
          <a:p>
            <a:pPr lvl="1"/>
            <a:r>
              <a:rPr lang="en-US">
                <a:solidFill>
                  <a:srgbClr val="3C3E41"/>
                </a:solidFill>
                <a:ea typeface="+mn-lt"/>
                <a:cs typeface="+mn-lt"/>
              </a:rPr>
              <a:t>Architecture overview</a:t>
            </a:r>
          </a:p>
          <a:p>
            <a:pPr marL="457200" lvl="1" indent="0">
              <a:buNone/>
            </a:pPr>
            <a:endParaRPr lang="en-US">
              <a:solidFill>
                <a:srgbClr val="3C3E41"/>
              </a:solidFill>
              <a:cs typeface="Arial"/>
            </a:endParaRPr>
          </a:p>
          <a:p>
            <a:r>
              <a:rPr lang="en-US">
                <a:solidFill>
                  <a:srgbClr val="3C3E41"/>
                </a:solidFill>
                <a:cs typeface="Arial"/>
              </a:rPr>
              <a:t>Microservices and domains</a:t>
            </a:r>
            <a:endParaRPr lang="en-US" b="1">
              <a:solidFill>
                <a:srgbClr val="3C3E41"/>
              </a:solidFill>
              <a:cs typeface="Arial"/>
            </a:endParaRPr>
          </a:p>
          <a:p>
            <a:pPr lvl="1"/>
            <a:r>
              <a:rPr lang="en-US">
                <a:cs typeface="Arial"/>
              </a:rPr>
              <a:t>Microservices</a:t>
            </a:r>
          </a:p>
          <a:p>
            <a:pPr lvl="1"/>
            <a:r>
              <a:rPr lang="en-US">
                <a:cs typeface="Arial"/>
              </a:rPr>
              <a:t>CI/CD</a:t>
            </a:r>
          </a:p>
          <a:p>
            <a:pPr lvl="1"/>
            <a:r>
              <a:rPr lang="en-US">
                <a:cs typeface="Arial"/>
              </a:rPr>
              <a:t>Infrastructure provisioning(env)</a:t>
            </a:r>
          </a:p>
          <a:p>
            <a:pPr marL="457200" lvl="1" indent="0">
              <a:buNone/>
            </a:pPr>
            <a:endParaRPr lang="en-US">
              <a:cs typeface="Arial"/>
            </a:endParaRPr>
          </a:p>
          <a:p>
            <a:r>
              <a:rPr lang="en-US">
                <a:cs typeface="Arial"/>
              </a:rPr>
              <a:t>Data platform on Databricks</a:t>
            </a:r>
          </a:p>
          <a:p>
            <a:pPr lvl="1">
              <a:buFont typeface="Wingdings"/>
              <a:buChar char="§"/>
            </a:pPr>
            <a:r>
              <a:rPr lang="en-US">
                <a:cs typeface="Arial"/>
              </a:rPr>
              <a:t>Data ingestion pipeline</a:t>
            </a:r>
          </a:p>
          <a:p>
            <a:pPr lvl="1">
              <a:buFont typeface="Wingdings"/>
              <a:buChar char="§"/>
            </a:pPr>
            <a:r>
              <a:rPr lang="en-US">
                <a:cs typeface="Arial"/>
              </a:rPr>
              <a:t>Data governance with </a:t>
            </a:r>
            <a:r>
              <a:rPr lang="en-US" err="1">
                <a:cs typeface="Arial"/>
              </a:rPr>
              <a:t>databricks</a:t>
            </a:r>
            <a:r>
              <a:rPr lang="en-US">
                <a:cs typeface="Arial"/>
              </a:rPr>
              <a:t> unity catalogue</a:t>
            </a:r>
            <a:endParaRPr lang="en-US"/>
          </a:p>
          <a:p>
            <a:pPr lvl="1">
              <a:buFont typeface="Wingdings"/>
              <a:buChar char="§"/>
            </a:pPr>
            <a:r>
              <a:rPr lang="en-US">
                <a:cs typeface="Arial"/>
              </a:rPr>
              <a:t>Integration of </a:t>
            </a:r>
            <a:r>
              <a:rPr lang="en-US" err="1">
                <a:cs typeface="Arial"/>
              </a:rPr>
              <a:t>databricks</a:t>
            </a:r>
            <a:r>
              <a:rPr lang="en-US">
                <a:cs typeface="Arial"/>
              </a:rPr>
              <a:t> with Microsoft </a:t>
            </a:r>
            <a:r>
              <a:rPr lang="en-US" err="1">
                <a:cs typeface="Arial"/>
              </a:rPr>
              <a:t>PowerBI</a:t>
            </a:r>
            <a:r>
              <a:rPr lang="en-US">
                <a:cs typeface="Arial"/>
              </a:rPr>
              <a:t> for visualization and reporting</a:t>
            </a:r>
          </a:p>
          <a:p>
            <a:pPr>
              <a:buFont typeface="Arial"/>
              <a:buAutoNum type="arabicPeriod"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lvl="1"/>
            <a:endParaRPr lang="en-US">
              <a:cs typeface="Arial"/>
            </a:endParaRPr>
          </a:p>
          <a:p>
            <a:pPr>
              <a:buFont typeface="Arial"/>
              <a:buAutoNum type="arabicPeriod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36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0443" y="2177969"/>
            <a:ext cx="7008929" cy="2108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Problem </a:t>
            </a:r>
            <a:br>
              <a:rPr lang="en-US" sz="5400">
                <a:cs typeface="Arial"/>
              </a:rPr>
            </a:br>
            <a:r>
              <a:rPr lang="en-US" sz="5400"/>
              <a:t>Statement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1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405360"/>
            <a:ext cx="4298360" cy="402734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spc="-1">
                <a:solidFill>
                  <a:srgbClr val="D6001C"/>
                </a:solidFill>
                <a:latin typeface="Times New Roman"/>
              </a:rPr>
              <a:t>Problem Statement</a:t>
            </a:r>
            <a:endParaRPr lang="en-US" sz="2400" b="0" strike="noStrike" spc="-1">
              <a:solidFill>
                <a:srgbClr val="D6001C"/>
              </a:solidFill>
              <a:latin typeface="Times New Roman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846232" y="809788"/>
            <a:ext cx="7259971" cy="1338661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85750" indent="-285750" algn="just">
              <a:buFont typeface="Arial,Sans-Serif"/>
              <a:buChar char="•"/>
              <a:tabLst>
                <a:tab pos="0" algn="l"/>
              </a:tabLst>
            </a:pPr>
            <a:r>
              <a:rPr lang="en-GB" sz="1600" spc="-1">
                <a:solidFill>
                  <a:srgbClr val="374151"/>
                </a:solidFill>
                <a:latin typeface="Times New Roman"/>
              </a:rPr>
              <a:t>XYZ automobile Inc is </a:t>
            </a:r>
            <a:r>
              <a:rPr lang="en-GB" sz="1500" b="1" spc="-1">
                <a:solidFill>
                  <a:srgbClr val="111111"/>
                </a:solidFill>
                <a:ea typeface="+mn-lt"/>
                <a:cs typeface="+mn-lt"/>
              </a:rPr>
              <a:t>automotive </a:t>
            </a:r>
            <a:r>
              <a:rPr lang="en-GB" sz="1500" b="1" spc="-1">
                <a:solidFill>
                  <a:srgbClr val="111111"/>
                </a:solidFill>
                <a:latin typeface="Arial"/>
                <a:cs typeface="Arial"/>
              </a:rPr>
              <a:t> company</a:t>
            </a:r>
            <a:r>
              <a:rPr lang="en-GB" sz="1600" spc="-1">
                <a:solidFill>
                  <a:srgbClr val="374151"/>
                </a:solidFill>
                <a:latin typeface="Times New Roman"/>
              </a:rPr>
              <a:t> wants build an eCommerce platform for selling the cars.</a:t>
            </a:r>
            <a:endParaRPr lang="en-US" sz="1600" spc="-1">
              <a:solidFill>
                <a:srgbClr val="374151"/>
              </a:solidFill>
              <a:latin typeface="Times New Roman"/>
            </a:endParaRPr>
          </a:p>
          <a:p>
            <a:pPr marL="285750" indent="-285750" algn="just">
              <a:buFont typeface="Arial,Sans-Serif"/>
              <a:buChar char="•"/>
              <a:tabLst>
                <a:tab pos="0" algn="l"/>
              </a:tabLst>
            </a:pPr>
            <a:r>
              <a:rPr lang="en-GB" sz="1600" spc="-1">
                <a:solidFill>
                  <a:srgbClr val="374151"/>
                </a:solidFill>
                <a:latin typeface="Times New Roman"/>
              </a:rPr>
              <a:t>User can do product searching, placing an order through cart, make a payment etc.</a:t>
            </a:r>
          </a:p>
          <a:p>
            <a:pPr marL="285750" indent="-285750" algn="just">
              <a:buFont typeface="Arial,Sans-Serif"/>
              <a:buChar char="•"/>
              <a:tabLst>
                <a:tab pos="0" algn="l"/>
              </a:tabLst>
            </a:pPr>
            <a:r>
              <a:rPr lang="en-GB" sz="1600" spc="-1">
                <a:solidFill>
                  <a:srgbClr val="374151"/>
                </a:solidFill>
                <a:latin typeface="Times New Roman"/>
              </a:rPr>
              <a:t>There should be an inventory management.</a:t>
            </a:r>
          </a:p>
          <a:p>
            <a:pPr marL="285750" indent="-285750" algn="just">
              <a:buFont typeface="Arial,Sans-Serif"/>
              <a:buChar char="•"/>
              <a:tabLst>
                <a:tab pos="0" algn="l"/>
              </a:tabLst>
            </a:pPr>
            <a:r>
              <a:rPr lang="en-GB" sz="1600" spc="-1">
                <a:solidFill>
                  <a:srgbClr val="374151"/>
                </a:solidFill>
                <a:latin typeface="Times New Roman"/>
              </a:rPr>
              <a:t>A secure centralized data platform for data analytics and AI/ML use case implementation</a:t>
            </a:r>
            <a:endParaRPr lang="en-GB" sz="1600" b="0" strike="noStrike" spc="-1">
              <a:solidFill>
                <a:srgbClr val="374151"/>
              </a:solidFill>
              <a:latin typeface="Times New Roman"/>
            </a:endParaRPr>
          </a:p>
          <a:p>
            <a:pPr marL="285750" indent="-285750">
              <a:buFont typeface="Arial,Sans-Serif"/>
              <a:buChar char="•"/>
              <a:tabLst>
                <a:tab pos="0" algn="l"/>
              </a:tabLst>
            </a:pPr>
            <a:endParaRPr lang="en-GB" sz="1600" b="0" strike="noStrike" spc="-1">
              <a:solidFill>
                <a:srgbClr val="374151"/>
              </a:solidFill>
              <a:latin typeface="Times New Roman"/>
            </a:endParaRPr>
          </a:p>
          <a:p>
            <a:pPr marL="285750" indent="-285750">
              <a:buFont typeface="Arial,Sans-Serif"/>
              <a:buChar char="•"/>
              <a:tabLst>
                <a:tab pos="0" algn="l"/>
              </a:tabLst>
            </a:pPr>
            <a:endParaRPr lang="en-GB">
              <a:solidFill>
                <a:srgbClr val="000000"/>
              </a:solidFill>
              <a:latin typeface="Times New Roman"/>
            </a:endParaRPr>
          </a:p>
          <a:p>
            <a:pPr marL="285750" indent="-285750">
              <a:buFont typeface="Arial,Sans-Serif"/>
              <a:buChar char="•"/>
              <a:tabLst>
                <a:tab pos="0" algn="l"/>
              </a:tabLst>
            </a:pPr>
            <a:endParaRPr lang="en-GB" sz="1400" spc="-1">
              <a:solidFill>
                <a:srgbClr val="374151"/>
              </a:solidFill>
              <a:latin typeface="Times New Roman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spc="-1">
              <a:solidFill>
                <a:srgbClr val="3C3E41"/>
              </a:solidFill>
              <a:latin typeface="Times New Roman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spc="-1">
              <a:solidFill>
                <a:srgbClr val="3C3E41"/>
              </a:solidFill>
              <a:latin typeface="Times New Roman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74E44C1B-546D-166B-6FA2-ED1D99448EE4}"/>
              </a:ext>
            </a:extLst>
          </p:cNvPr>
          <p:cNvSpPr txBox="1"/>
          <p:nvPr/>
        </p:nvSpPr>
        <p:spPr>
          <a:xfrm>
            <a:off x="838230" y="2516674"/>
            <a:ext cx="4552360" cy="402734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spc="-1">
                <a:solidFill>
                  <a:srgbClr val="D6001C"/>
                </a:solidFill>
                <a:latin typeface="Times New Roman"/>
              </a:rPr>
              <a:t>Solution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30CB0E9-2BF1-7091-283D-B65005F315D1}"/>
              </a:ext>
            </a:extLst>
          </p:cNvPr>
          <p:cNvSpPr txBox="1"/>
          <p:nvPr/>
        </p:nvSpPr>
        <p:spPr>
          <a:xfrm>
            <a:off x="890165" y="3107850"/>
            <a:ext cx="6999419" cy="2896897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85750" indent="-285750" algn="just">
              <a:buFont typeface="Arial,Sans-Serif"/>
              <a:buChar char="•"/>
              <a:tabLst>
                <a:tab pos="0" algn="l"/>
              </a:tabLst>
            </a:pPr>
            <a:r>
              <a:rPr lang="en-GB" sz="1600" spc="-1">
                <a:solidFill>
                  <a:srgbClr val="374151"/>
                </a:solidFill>
                <a:latin typeface="Times New Roman"/>
                <a:cs typeface="Arial"/>
              </a:rPr>
              <a:t>By understanding the business problem, developed the whole platform by following Domain Drive Design principle.</a:t>
            </a:r>
            <a:endParaRPr lang="en-GB" sz="1600" b="0" strike="noStrike" spc="-1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  <a:tabLst>
                <a:tab pos="0" algn="l"/>
              </a:tabLst>
            </a:pPr>
            <a:r>
              <a:rPr lang="en-US" sz="1600" spc="-1">
                <a:solidFill>
                  <a:srgbClr val="374151"/>
                </a:solidFill>
                <a:latin typeface="Times New Roman"/>
                <a:cs typeface="Arial"/>
              </a:rPr>
              <a:t>Developed microservices with </a:t>
            </a:r>
            <a:r>
              <a:rPr lang="en-US" sz="1600" b="1" spc="-1">
                <a:solidFill>
                  <a:srgbClr val="374151"/>
                </a:solidFill>
                <a:latin typeface="Times New Roman"/>
                <a:cs typeface="Arial"/>
              </a:rPr>
              <a:t>Axon Framework.</a:t>
            </a:r>
            <a:r>
              <a:rPr lang="en-US" sz="1600" spc="-1">
                <a:solidFill>
                  <a:srgbClr val="374151"/>
                </a:solidFill>
                <a:latin typeface="Times New Roman"/>
                <a:cs typeface="Arial"/>
              </a:rPr>
              <a:t> Each microservice solve a business problem or representing a domain for example order, product, cart, inventory etc.</a:t>
            </a:r>
          </a:p>
          <a:p>
            <a:pPr marL="285750" indent="-285750" algn="just">
              <a:buFont typeface="Arial,Sans-Serif"/>
              <a:buChar char="•"/>
              <a:tabLst>
                <a:tab pos="0" algn="l"/>
              </a:tabLst>
            </a:pPr>
            <a:r>
              <a:rPr lang="en-US" sz="1600" spc="-1">
                <a:solidFill>
                  <a:srgbClr val="374151"/>
                </a:solidFill>
                <a:latin typeface="Times New Roman"/>
                <a:cs typeface="Arial"/>
              </a:rPr>
              <a:t>The data platform is built on </a:t>
            </a:r>
            <a:r>
              <a:rPr lang="en-US" sz="1600" b="1" spc="-1">
                <a:solidFill>
                  <a:srgbClr val="374151"/>
                </a:solidFill>
                <a:latin typeface="Times New Roman"/>
                <a:cs typeface="Arial"/>
              </a:rPr>
              <a:t>Databricks</a:t>
            </a:r>
            <a:r>
              <a:rPr lang="en-US" sz="1600" spc="-1">
                <a:solidFill>
                  <a:srgbClr val="374151"/>
                </a:solidFill>
                <a:latin typeface="Times New Roman"/>
                <a:cs typeface="Arial"/>
              </a:rPr>
              <a:t>, a unified platform for data engineering, data governance, data analytics, and AI/ML.</a:t>
            </a:r>
          </a:p>
          <a:p>
            <a:pPr marL="285750" indent="-285750" algn="just">
              <a:buFont typeface="Arial,Sans-Serif"/>
              <a:buChar char="•"/>
              <a:tabLst>
                <a:tab pos="0" algn="l"/>
              </a:tabLst>
            </a:pPr>
            <a:r>
              <a:rPr lang="en-US" sz="1600" spc="-1">
                <a:solidFill>
                  <a:srgbClr val="374151"/>
                </a:solidFill>
                <a:latin typeface="Times New Roman"/>
                <a:cs typeface="Arial"/>
              </a:rPr>
              <a:t>Established a secure integration of </a:t>
            </a:r>
            <a:r>
              <a:rPr lang="en-US" sz="1600" b="1" spc="-1">
                <a:solidFill>
                  <a:srgbClr val="374151"/>
                </a:solidFill>
                <a:latin typeface="Times New Roman"/>
                <a:cs typeface="Arial"/>
              </a:rPr>
              <a:t>Microsoft </a:t>
            </a:r>
            <a:r>
              <a:rPr lang="en-US" sz="1600" b="1" spc="-1" err="1">
                <a:solidFill>
                  <a:srgbClr val="374151"/>
                </a:solidFill>
                <a:latin typeface="Times New Roman"/>
                <a:cs typeface="Arial"/>
              </a:rPr>
              <a:t>powerBI</a:t>
            </a:r>
            <a:r>
              <a:rPr lang="en-US" sz="1600" b="1" spc="-1">
                <a:solidFill>
                  <a:srgbClr val="374151"/>
                </a:solidFill>
                <a:latin typeface="Times New Roman"/>
                <a:cs typeface="Arial"/>
              </a:rPr>
              <a:t> with </a:t>
            </a:r>
            <a:r>
              <a:rPr lang="en-US" sz="1600" b="1" spc="-1" err="1">
                <a:solidFill>
                  <a:srgbClr val="374151"/>
                </a:solidFill>
                <a:latin typeface="Times New Roman"/>
                <a:cs typeface="Arial"/>
              </a:rPr>
              <a:t>databricks</a:t>
            </a:r>
            <a:r>
              <a:rPr lang="en-US" sz="1600" spc="-1">
                <a:solidFill>
                  <a:srgbClr val="374151"/>
                </a:solidFill>
                <a:latin typeface="Times New Roman"/>
                <a:cs typeface="Arial"/>
              </a:rPr>
              <a:t> for visualization and reporting. </a:t>
            </a:r>
          </a:p>
        </p:txBody>
      </p:sp>
      <p:pic>
        <p:nvPicPr>
          <p:cNvPr id="8" name="Picture 7" descr="A group of hands holding different objects&#10;&#10;Description automatically generated">
            <a:extLst>
              <a:ext uri="{FF2B5EF4-FFF2-40B4-BE49-F238E27FC236}">
                <a16:creationId xmlns:a16="http://schemas.microsoft.com/office/drawing/2014/main" id="{A7521C4A-663C-444F-F691-CE0016E7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470" y="504893"/>
            <a:ext cx="3535200" cy="53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2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0443" y="2177969"/>
            <a:ext cx="7008929" cy="2108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Architecture Overview</a:t>
            </a:r>
          </a:p>
        </p:txBody>
      </p:sp>
    </p:spTree>
    <p:extLst>
      <p:ext uri="{BB962C8B-B14F-4D97-AF65-F5344CB8AC3E}">
        <p14:creationId xmlns:p14="http://schemas.microsoft.com/office/powerpoint/2010/main" val="249155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A58D-88F6-57FD-145A-44566AF5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D6001C"/>
                </a:solidFill>
                <a:latin typeface="Times New Roman"/>
                <a:cs typeface="Arial"/>
              </a:rPr>
              <a:t>High level architecture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0A4E8-8E4A-0E6F-D974-90E5D9D27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116987"/>
            <a:ext cx="10293016" cy="462797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1200" b="1">
              <a:solidFill>
                <a:srgbClr val="1F2328"/>
              </a:solidFill>
              <a:latin typeface="Arial"/>
              <a:cs typeface="Arial"/>
            </a:endParaRPr>
          </a:p>
          <a:p>
            <a:pPr lvl="1">
              <a:buFont typeface="Arial" panose="05000000000000000000" pitchFamily="2" charset="2"/>
              <a:buChar char="−"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 lvl="1">
              <a:buFont typeface="Arial" panose="05000000000000000000" pitchFamily="2" charset="2"/>
              <a:buChar char="−"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 marL="457200" lvl="1" indent="0">
              <a:buNone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>
              <a:buClr>
                <a:srgbClr val="D6001C"/>
              </a:buClr>
            </a:pPr>
            <a:endParaRPr lang="en-GB">
              <a:solidFill>
                <a:srgbClr val="3C3E41"/>
              </a:solidFill>
              <a:latin typeface="Times New Roman"/>
              <a:cs typeface="Arial"/>
            </a:endParaRPr>
          </a:p>
        </p:txBody>
      </p:sp>
      <p:pic>
        <p:nvPicPr>
          <p:cNvPr id="4" name="Picture 3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1935AF21-DA46-7CB8-BA90-2C63B5BC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00" y="1118717"/>
            <a:ext cx="11323200" cy="532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6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0443" y="2177969"/>
            <a:ext cx="7008929" cy="2108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</a:rPr>
              <a:t>Microservices and domains</a:t>
            </a:r>
            <a:endParaRPr lang="en-US" sz="5400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22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A58D-88F6-57FD-145A-44566AF5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D6001C"/>
                </a:solidFill>
                <a:latin typeface="Times New Roman"/>
                <a:cs typeface="Arial"/>
              </a:rPr>
              <a:t>Microservices and Domain products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0A4E8-8E4A-0E6F-D974-90E5D9D27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404" y="1152987"/>
            <a:ext cx="10293016" cy="46279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sz="1600" b="1">
                <a:solidFill>
                  <a:srgbClr val="1F2328"/>
                </a:solidFill>
                <a:ea typeface="+mn-lt"/>
                <a:cs typeface="+mn-lt"/>
              </a:rPr>
              <a:t>Shipping</a:t>
            </a:r>
            <a:br>
              <a:rPr lang="en-GB" sz="1600" b="1">
                <a:ea typeface="+mn-lt"/>
                <a:cs typeface="+mn-lt"/>
              </a:rPr>
            </a:br>
            <a:r>
              <a:rPr lang="en-GB" sz="1600">
                <a:solidFill>
                  <a:srgbClr val="1F2328"/>
                </a:solidFill>
                <a:ea typeface="+mn-lt"/>
                <a:cs typeface="+mn-lt"/>
              </a:rPr>
              <a:t>- streamline outgoing shipments to customers with pricing on shipments and confirmation notifications</a:t>
            </a:r>
            <a:endParaRPr lang="en-GB" sz="1600">
              <a:cs typeface="Arial"/>
            </a:endParaRPr>
          </a:p>
          <a:p>
            <a:pPr>
              <a:buClr>
                <a:srgbClr val="D6001C"/>
              </a:buClr>
            </a:pPr>
            <a:r>
              <a:rPr lang="en-GB" sz="1600" b="1">
                <a:solidFill>
                  <a:srgbClr val="1F2328"/>
                </a:solidFill>
                <a:latin typeface="Arial"/>
                <a:cs typeface="Arial"/>
              </a:rPr>
              <a:t>Order</a:t>
            </a:r>
            <a:br>
              <a:rPr lang="en-GB" sz="1600" b="1">
                <a:latin typeface="Arial"/>
                <a:cs typeface="Arial"/>
              </a:rPr>
            </a:br>
            <a:r>
              <a:rPr lang="en-GB" sz="1600">
                <a:ea typeface="+mn-lt"/>
                <a:cs typeface="+mn-lt"/>
              </a:rPr>
              <a:t>- receives a customer order, order details including items, item quantities</a:t>
            </a:r>
            <a:endParaRPr lang="en-GB" sz="1600" b="1">
              <a:solidFill>
                <a:srgbClr val="1F2328"/>
              </a:solidFill>
              <a:latin typeface="Arial"/>
              <a:cs typeface="Arial"/>
            </a:endParaRPr>
          </a:p>
          <a:p>
            <a:pPr>
              <a:buClr>
                <a:srgbClr val="D6001C"/>
              </a:buClr>
            </a:pPr>
            <a:r>
              <a:rPr lang="en-GB" sz="1600" b="1">
                <a:solidFill>
                  <a:srgbClr val="1F2328"/>
                </a:solidFill>
                <a:latin typeface="Arial"/>
                <a:cs typeface="Arial"/>
              </a:rPr>
              <a:t>Payment</a:t>
            </a:r>
            <a:br>
              <a:rPr lang="en-GB" sz="1600" b="1">
                <a:latin typeface="Arial"/>
                <a:cs typeface="Arial"/>
              </a:rPr>
            </a:br>
            <a:r>
              <a:rPr lang="en-GB" sz="1600">
                <a:ea typeface="+mn-lt"/>
                <a:cs typeface="+mn-lt"/>
              </a:rPr>
              <a:t>- Involves the user verification, and settlement of transactions</a:t>
            </a:r>
            <a:endParaRPr lang="en-GB" sz="1600" b="1">
              <a:solidFill>
                <a:srgbClr val="1F2328"/>
              </a:solidFill>
              <a:latin typeface="Arial"/>
              <a:cs typeface="Arial"/>
            </a:endParaRPr>
          </a:p>
          <a:p>
            <a:pPr>
              <a:buClr>
                <a:srgbClr val="D6001C"/>
              </a:buClr>
            </a:pPr>
            <a:r>
              <a:rPr lang="en-GB" sz="1600" b="1">
                <a:solidFill>
                  <a:srgbClr val="1F2328"/>
                </a:solidFill>
                <a:latin typeface="Arial"/>
                <a:cs typeface="Arial"/>
              </a:rPr>
              <a:t>Inventory</a:t>
            </a:r>
            <a:br>
              <a:rPr lang="en-GB" sz="1600" b="1">
                <a:latin typeface="Arial"/>
                <a:cs typeface="Arial"/>
              </a:rPr>
            </a:br>
            <a:r>
              <a:rPr lang="en-GB" sz="1600">
                <a:solidFill>
                  <a:srgbClr val="3C3E41"/>
                </a:solidFill>
                <a:latin typeface="Arial"/>
                <a:cs typeface="Arial"/>
              </a:rPr>
              <a:t>- Manage car [product] that are available for sale</a:t>
            </a:r>
            <a:endParaRPr lang="en-GB" sz="1600" b="1">
              <a:solidFill>
                <a:srgbClr val="1F2328"/>
              </a:solidFill>
              <a:latin typeface="Arial"/>
              <a:cs typeface="Arial"/>
            </a:endParaRPr>
          </a:p>
          <a:p>
            <a:pPr>
              <a:buClr>
                <a:srgbClr val="D6001C"/>
              </a:buClr>
            </a:pPr>
            <a:r>
              <a:rPr lang="en-GB" sz="1600" b="1">
                <a:solidFill>
                  <a:srgbClr val="1F2328"/>
                </a:solidFill>
                <a:latin typeface="Arial"/>
                <a:cs typeface="Arial"/>
              </a:rPr>
              <a:t>Admin</a:t>
            </a:r>
            <a:br>
              <a:rPr lang="en-GB" sz="1600" b="1">
                <a:latin typeface="Arial"/>
                <a:cs typeface="Arial"/>
              </a:rPr>
            </a:br>
            <a:r>
              <a:rPr lang="en-GB" sz="1600" b="1">
                <a:solidFill>
                  <a:srgbClr val="1F2328"/>
                </a:solidFill>
                <a:latin typeface="Arial"/>
                <a:cs typeface="Arial"/>
              </a:rPr>
              <a:t>- </a:t>
            </a:r>
            <a:r>
              <a:rPr lang="en-GB" sz="1600">
                <a:solidFill>
                  <a:srgbClr val="1F2328"/>
                </a:solidFill>
                <a:ea typeface="+mn-lt"/>
                <a:cs typeface="+mn-lt"/>
              </a:rPr>
              <a:t>It interact with the cloud (GCP) to push data into a Pub-Sub system and fetch the refine data from the cloud-managed reactive MongoDB repositories.</a:t>
            </a:r>
            <a:endParaRPr lang="en-GB" sz="1600" b="1">
              <a:solidFill>
                <a:srgbClr val="1F2328"/>
              </a:solidFill>
              <a:latin typeface="Arial"/>
              <a:cs typeface="Arial"/>
            </a:endParaRPr>
          </a:p>
          <a:p>
            <a:pPr>
              <a:buClr>
                <a:srgbClr val="D6001C"/>
              </a:buClr>
            </a:pPr>
            <a:r>
              <a:rPr lang="en-GB" sz="1600" b="1">
                <a:solidFill>
                  <a:srgbClr val="1F2328"/>
                </a:solidFill>
                <a:latin typeface="Arial"/>
                <a:cs typeface="Arial"/>
              </a:rPr>
              <a:t>Cart</a:t>
            </a:r>
            <a:br>
              <a:rPr lang="en-GB" sz="1600" b="1">
                <a:latin typeface="Arial"/>
                <a:cs typeface="Arial"/>
              </a:rPr>
            </a:br>
            <a:r>
              <a:rPr lang="en-GB" sz="1600" b="1">
                <a:solidFill>
                  <a:srgbClr val="1F2328"/>
                </a:solidFill>
                <a:latin typeface="Arial"/>
                <a:cs typeface="Arial"/>
              </a:rPr>
              <a:t>- </a:t>
            </a:r>
            <a:r>
              <a:rPr lang="en-GB" sz="1600">
                <a:solidFill>
                  <a:srgbClr val="1F2328"/>
                </a:solidFill>
                <a:ea typeface="+mn-lt"/>
                <a:cs typeface="+mn-lt"/>
              </a:rPr>
              <a:t>Allowing customers to select items from the </a:t>
            </a:r>
            <a:r>
              <a:rPr lang="en-GB" sz="1600">
                <a:solidFill>
                  <a:srgbClr val="1F1F1F"/>
                </a:solidFill>
                <a:latin typeface="sans-serif"/>
                <a:ea typeface="+mn-lt"/>
                <a:cs typeface="+mn-lt"/>
              </a:rPr>
              <a:t>store's website</a:t>
            </a:r>
            <a:endParaRPr lang="en-GB" sz="1600" b="1">
              <a:latin typeface="Arial"/>
              <a:cs typeface="Arial"/>
            </a:endParaRPr>
          </a:p>
          <a:p>
            <a:pPr>
              <a:buClr>
                <a:srgbClr val="D6001C"/>
              </a:buClr>
            </a:pPr>
            <a:r>
              <a:rPr lang="en-GB" sz="1600" b="1">
                <a:solidFill>
                  <a:srgbClr val="1F2328"/>
                </a:solidFill>
                <a:latin typeface="Arial"/>
                <a:cs typeface="Arial"/>
              </a:rPr>
              <a:t>Car Dashboard </a:t>
            </a:r>
            <a:br>
              <a:rPr lang="en-US" sz="1600"/>
            </a:br>
            <a:r>
              <a:rPr lang="en-US" sz="1600">
                <a:solidFill>
                  <a:srgbClr val="1F2328"/>
                </a:solidFill>
                <a:ea typeface="+mn-lt"/>
                <a:cs typeface="+mn-lt"/>
              </a:rPr>
              <a:t>- The customer browses the store's website and selects the products they want to purchase</a:t>
            </a:r>
            <a:endParaRPr lang="en-GB" sz="1600">
              <a:solidFill>
                <a:srgbClr val="1F2328"/>
              </a:solidFill>
              <a:ea typeface="+mn-lt"/>
              <a:cs typeface="+mn-lt"/>
            </a:endParaRPr>
          </a:p>
          <a:p>
            <a:pPr>
              <a:buClr>
                <a:srgbClr val="D6001C"/>
              </a:buClr>
            </a:pPr>
            <a:r>
              <a:rPr lang="en-US" sz="1600" b="1">
                <a:solidFill>
                  <a:srgbClr val="1F2328"/>
                </a:solidFill>
                <a:latin typeface="Arial"/>
                <a:cs typeface="Arial"/>
              </a:rPr>
              <a:t>Product Service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solidFill>
                  <a:srgbClr val="1F2328"/>
                </a:solidFill>
                <a:ea typeface="+mn-lt"/>
                <a:cs typeface="+mn-lt"/>
              </a:rPr>
              <a:t>- The cloud function that performs data transformations like currency conversion, mileage conversion and securely stores the processed data into </a:t>
            </a:r>
            <a:r>
              <a:rPr lang="en-US" sz="1600" err="1">
                <a:solidFill>
                  <a:srgbClr val="1F2328"/>
                </a:solidFill>
                <a:ea typeface="+mn-lt"/>
                <a:cs typeface="+mn-lt"/>
              </a:rPr>
              <a:t>Firestore</a:t>
            </a:r>
            <a:r>
              <a:rPr lang="en-US" sz="1600">
                <a:solidFill>
                  <a:srgbClr val="1F2328"/>
                </a:solidFill>
                <a:ea typeface="+mn-lt"/>
                <a:cs typeface="+mn-lt"/>
              </a:rPr>
              <a:t>, a scalable NoSQL document database provided by Google Cloud Platform.</a:t>
            </a:r>
            <a:endParaRPr lang="en-US">
              <a:cs typeface="Arial"/>
            </a:endParaRPr>
          </a:p>
          <a:p>
            <a:pPr>
              <a:buClr>
                <a:srgbClr val="D6001C"/>
              </a:buClr>
            </a:pPr>
            <a:endParaRPr lang="en-GB" sz="1100">
              <a:solidFill>
                <a:srgbClr val="1F1F1F"/>
              </a:solidFill>
              <a:latin typeface="Arial"/>
              <a:cs typeface="Arial"/>
            </a:endParaRPr>
          </a:p>
          <a:p>
            <a:pPr lvl="1">
              <a:buFont typeface="Arial" panose="05000000000000000000" pitchFamily="2" charset="2"/>
              <a:buChar char="−"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 lvl="1">
              <a:buFont typeface="Arial" panose="05000000000000000000" pitchFamily="2" charset="2"/>
              <a:buChar char="−"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 marL="457200" lvl="1" indent="0">
              <a:buNone/>
            </a:pPr>
            <a:endParaRPr lang="en-GB" sz="1200">
              <a:solidFill>
                <a:srgbClr val="1F2328"/>
              </a:solidFill>
              <a:latin typeface="Arial"/>
              <a:cs typeface="Arial"/>
            </a:endParaRPr>
          </a:p>
          <a:p>
            <a:pPr>
              <a:buClr>
                <a:srgbClr val="D6001C"/>
              </a:buClr>
            </a:pPr>
            <a:endParaRPr lang="en-GB">
              <a:solidFill>
                <a:srgbClr val="3C3E41"/>
              </a:solidFill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852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A58D-88F6-57FD-145A-44566AF5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D6001C"/>
                </a:solidFill>
                <a:latin typeface="Times New Roman"/>
                <a:cs typeface="Arial"/>
              </a:rPr>
              <a:t>AxonIQ CQRS</a:t>
            </a:r>
            <a:endParaRPr lang="en-US"/>
          </a:p>
        </p:txBody>
      </p:sp>
      <p:pic>
        <p:nvPicPr>
          <p:cNvPr id="6" name="Picture 5" descr="A diagram of a event&#10;&#10;Description automatically generated">
            <a:extLst>
              <a:ext uri="{FF2B5EF4-FFF2-40B4-BE49-F238E27FC236}">
                <a16:creationId xmlns:a16="http://schemas.microsoft.com/office/drawing/2014/main" id="{EACF9BB5-50E8-2DDC-E36A-5E9174C50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2" y="1162316"/>
            <a:ext cx="4659339" cy="4937506"/>
          </a:xfrm>
          <a:prstGeom prst="rect">
            <a:avLst/>
          </a:prstGeom>
        </p:spPr>
      </p:pic>
      <p:pic>
        <p:nvPicPr>
          <p:cNvPr id="7" name="Picture 6" descr="A diagram of a product&#10;&#10;Description automatically generated">
            <a:extLst>
              <a:ext uri="{FF2B5EF4-FFF2-40B4-BE49-F238E27FC236}">
                <a16:creationId xmlns:a16="http://schemas.microsoft.com/office/drawing/2014/main" id="{0ADFBB94-717E-64BB-BFD8-A0C02552D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572" y="1166411"/>
            <a:ext cx="7294922" cy="48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12128"/>
      </p:ext>
    </p:extLst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1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NT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shTech-Powerpoint Template (2)" id="{08B94A51-65A5-614F-9ADE-846838A447BB}" vid="{4B469189-16F0-E24E-9D3A-30B9A3F9C962}"/>
    </a:ext>
  </a:extLst>
</a:theme>
</file>

<file path=ppt/theme/theme2.xml><?xml version="1.0" encoding="utf-8"?>
<a:theme xmlns:a="http://schemas.openxmlformats.org/drawingml/2006/main" name="NTG">
  <a:themeElements>
    <a:clrScheme name="Custom 26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NT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shTech-Powerpoint Template (2)" id="{08B94A51-65A5-614F-9ADE-846838A447BB}" vid="{4B469189-16F0-E24E-9D3A-30B9A3F9C96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Flow_SignoffStatus xmlns="56ab9554-5316-4a60-82cf-ec0d3d01c713" xsi:nil="true"/>
    <TaxCatchAll xmlns="140670e8-552e-4ed4-90a8-2e1fc7c78fb9" xsi:nil="true"/>
    <_ip_UnifiedCompliancePolicyProperties xmlns="http://schemas.microsoft.com/sharepoint/v3" xsi:nil="true"/>
    <lcf76f155ced4ddcb4097134ff3c332f xmlns="56ab9554-5316-4a60-82cf-ec0d3d01c71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E9CFEE594339479D83CCD149D247E4" ma:contentTypeVersion="19" ma:contentTypeDescription="Create a new document." ma:contentTypeScope="" ma:versionID="0103c8fc4629c2a914dd2c55c066cd0e">
  <xsd:schema xmlns:xsd="http://www.w3.org/2001/XMLSchema" xmlns:xs="http://www.w3.org/2001/XMLSchema" xmlns:p="http://schemas.microsoft.com/office/2006/metadata/properties" xmlns:ns1="http://schemas.microsoft.com/sharepoint/v3" xmlns:ns2="56ab9554-5316-4a60-82cf-ec0d3d01c713" xmlns:ns3="140670e8-552e-4ed4-90a8-2e1fc7c78fb9" targetNamespace="http://schemas.microsoft.com/office/2006/metadata/properties" ma:root="true" ma:fieldsID="3769722b963774912090bfc016d97631" ns1:_="" ns2:_="" ns3:_="">
    <xsd:import namespace="http://schemas.microsoft.com/sharepoint/v3"/>
    <xsd:import namespace="56ab9554-5316-4a60-82cf-ec0d3d01c713"/>
    <xsd:import namespace="140670e8-552e-4ed4-90a8-2e1fc7c78f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ab9554-5316-4a60-82cf-ec0d3d01c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a1b56dd4-9104-4de5-8714-e2496ec077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670e8-552e-4ed4-90a8-2e1fc7c78fb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784fa8cf-f0cb-49dd-93d6-56b5d8223116}" ma:internalName="TaxCatchAll" ma:showField="CatchAllData" ma:web="140670e8-552e-4ed4-90a8-2e1fc7c78f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6C3307-F054-4959-9144-4D96D0E24931}">
  <ds:schemaRefs>
    <ds:schemaRef ds:uri="140670e8-552e-4ed4-90a8-2e1fc7c78fb9"/>
    <ds:schemaRef ds:uri="56ab9554-5316-4a60-82cf-ec0d3d01c71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31836B0-F06F-4C94-9260-C824FB830F36}">
  <ds:schemaRefs>
    <ds:schemaRef ds:uri="140670e8-552e-4ed4-90a8-2e1fc7c78fb9"/>
    <ds:schemaRef ds:uri="56ab9554-5316-4a60-82cf-ec0d3d01c7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19276A-3D42-45D5-B57B-67CFD19FD6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NTG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NTG</vt:lpstr>
      <vt:lpstr>NTG</vt:lpstr>
      <vt:lpstr>Office Theme</vt:lpstr>
      <vt:lpstr>End-to-End: Automotive eCommerce Platform</vt:lpstr>
      <vt:lpstr>PowerPoint Presentation</vt:lpstr>
      <vt:lpstr>PowerPoint Presentation</vt:lpstr>
      <vt:lpstr>PowerPoint Presentation</vt:lpstr>
      <vt:lpstr>PowerPoint Presentation</vt:lpstr>
      <vt:lpstr>High level architecture</vt:lpstr>
      <vt:lpstr>PowerPoint Presentation</vt:lpstr>
      <vt:lpstr>Microservices and Domain products</vt:lpstr>
      <vt:lpstr>AxonIQ CQRS</vt:lpstr>
      <vt:lpstr>Infrastructure Provisioning</vt:lpstr>
      <vt:lpstr>CI/CD</vt:lpstr>
      <vt:lpstr>PowerPoint Presentation</vt:lpstr>
      <vt:lpstr>Data Pipeline</vt:lpstr>
      <vt:lpstr>Data Governance: Unity Catalogue</vt:lpstr>
      <vt:lpstr>Databricks integration with powerBI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 presentation (style 1)</dc:title>
  <dc:creator>Trang Dao Thi Thuy</dc:creator>
  <cp:revision>1</cp:revision>
  <dcterms:created xsi:type="dcterms:W3CDTF">2023-03-03T06:28:41Z</dcterms:created>
  <dcterms:modified xsi:type="dcterms:W3CDTF">2023-12-06T09:18:16Z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0x01010045E8092713309944A1F9603CB8ADE278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</Properties>
</file>